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3"/>
  </p:notesMasterIdLst>
  <p:sldIdLst>
    <p:sldId id="256" r:id="rId2"/>
    <p:sldId id="280" r:id="rId3"/>
    <p:sldId id="316" r:id="rId4"/>
    <p:sldId id="310" r:id="rId5"/>
    <p:sldId id="304" r:id="rId6"/>
    <p:sldId id="305" r:id="rId7"/>
    <p:sldId id="306" r:id="rId8"/>
    <p:sldId id="307" r:id="rId9"/>
    <p:sldId id="318" r:id="rId10"/>
    <p:sldId id="319" r:id="rId11"/>
    <p:sldId id="257" r:id="rId12"/>
    <p:sldId id="311" r:id="rId13"/>
    <p:sldId id="315" r:id="rId14"/>
    <p:sldId id="320" r:id="rId15"/>
    <p:sldId id="312" r:id="rId16"/>
    <p:sldId id="313" r:id="rId17"/>
    <p:sldId id="314" r:id="rId18"/>
    <p:sldId id="317" r:id="rId19"/>
    <p:sldId id="264" r:id="rId20"/>
    <p:sldId id="282" r:id="rId21"/>
    <p:sldId id="283" r:id="rId22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24"/>
    </p:embeddedFont>
    <p:embeddedFont>
      <p:font typeface="Inter" panose="020B0604020202020204" charset="0"/>
      <p:regular r:id="rId25"/>
      <p:bold r:id="rId26"/>
    </p:embeddedFont>
    <p:embeddedFont>
      <p:font typeface="Roboto" panose="020B0604020202020204" pitchFamily="2" charset="0"/>
      <p:regular r:id="rId27"/>
      <p:bold r:id="rId28"/>
      <p:italic r:id="rId29"/>
      <p:boldItalic r:id="rId30"/>
    </p:embeddedFont>
  </p:embeddedFontLst>
  <p:custShowLst>
    <p:custShow name="Apresentação personalizada 2" id="0">
      <p:sldLst>
        <p:sld r:id="rId2"/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6"/>
        <p:sld r:id="rId17"/>
        <p:sld r:id="rId18"/>
        <p:sld r:id="rId19"/>
        <p:sld r:id="rId22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71D426-42CC-4051-8C69-33B7FA2914E0}">
  <a:tblStyle styleId="{E971D426-42CC-4051-8C69-33B7FA2914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7:23:3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bc263f5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1bc263f5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881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bc263f5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1bc263f5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bc263f5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1bc263f5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252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bc263f5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1bc263f5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192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bc263f5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1bc263f5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567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bc263f5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1bc263f5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205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bc263f5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1bc263f5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613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bc263f5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1bc263f5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857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bc263f5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1bc263f5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848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11bc263f502_0_2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11bc263f502_0_2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Google Shape;3661;g13df605a03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2" name="Google Shape;3662;g13df605a03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11bc263f502_0_2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11bc263f502_0_2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Google Shape;4054;g12937d05419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5" name="Google Shape;4055;g12937d05419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Google Shape;3661;g13df605a03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2" name="Google Shape;3662;g13df605a03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592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bc263f5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1bc263f5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678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bc263f5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1bc263f5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339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bc263f5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1bc263f5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631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bc263f5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1bc263f5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32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bc263f5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1bc263f5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883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bc263f5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1bc263f5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910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3500" y="539375"/>
            <a:ext cx="4247100" cy="24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3500" y="3233700"/>
            <a:ext cx="2869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086542" y="288026"/>
            <a:ext cx="768173" cy="588522"/>
            <a:chOff x="8650400" y="824125"/>
            <a:chExt cx="124750" cy="95575"/>
          </a:xfrm>
        </p:grpSpPr>
        <p:sp>
          <p:nvSpPr>
            <p:cNvPr id="12" name="Google Shape;12;p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50400" y="824125"/>
              <a:ext cx="124750" cy="40800"/>
            </a:xfrm>
            <a:custGeom>
              <a:avLst/>
              <a:gdLst/>
              <a:ahLst/>
              <a:cxnLst/>
              <a:rect l="l" t="t" r="r" b="b"/>
              <a:pathLst>
                <a:path w="4990" h="1632" extrusionOk="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646768" y="4570307"/>
            <a:ext cx="430885" cy="203666"/>
            <a:chOff x="8703675" y="886625"/>
            <a:chExt cx="69975" cy="33075"/>
          </a:xfrm>
        </p:grpSpPr>
        <p:sp>
          <p:nvSpPr>
            <p:cNvPr id="20" name="Google Shape;20;p2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6"/>
          <p:cNvGrpSpPr/>
          <p:nvPr/>
        </p:nvGrpSpPr>
        <p:grpSpPr>
          <a:xfrm>
            <a:off x="-202058" y="151213"/>
            <a:ext cx="768173" cy="588522"/>
            <a:chOff x="8650400" y="824125"/>
            <a:chExt cx="124750" cy="95575"/>
          </a:xfrm>
        </p:grpSpPr>
        <p:sp>
          <p:nvSpPr>
            <p:cNvPr id="83" name="Google Shape;83;p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8650400" y="824125"/>
              <a:ext cx="124750" cy="40800"/>
            </a:xfrm>
            <a:custGeom>
              <a:avLst/>
              <a:gdLst/>
              <a:ahLst/>
              <a:cxnLst/>
              <a:rect l="l" t="t" r="r" b="b"/>
              <a:pathLst>
                <a:path w="4990" h="1632" extrusionOk="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6"/>
          <p:cNvGrpSpPr/>
          <p:nvPr/>
        </p:nvGrpSpPr>
        <p:grpSpPr>
          <a:xfrm>
            <a:off x="8681129" y="818100"/>
            <a:ext cx="234762" cy="218290"/>
            <a:chOff x="8652775" y="883650"/>
            <a:chExt cx="38125" cy="35450"/>
          </a:xfrm>
        </p:grpSpPr>
        <p:sp>
          <p:nvSpPr>
            <p:cNvPr id="91" name="Google Shape;91;p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6"/>
          <p:cNvSpPr/>
          <p:nvPr/>
        </p:nvSpPr>
        <p:spPr>
          <a:xfrm>
            <a:off x="289118" y="4832382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6"/>
          <p:cNvGrpSpPr/>
          <p:nvPr/>
        </p:nvGrpSpPr>
        <p:grpSpPr>
          <a:xfrm>
            <a:off x="888366" y="4691213"/>
            <a:ext cx="234762" cy="218290"/>
            <a:chOff x="8652775" y="883650"/>
            <a:chExt cx="38125" cy="35450"/>
          </a:xfrm>
        </p:grpSpPr>
        <p:sp>
          <p:nvSpPr>
            <p:cNvPr id="97" name="Google Shape;97;p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6"/>
          <p:cNvGrpSpPr/>
          <p:nvPr/>
        </p:nvGrpSpPr>
        <p:grpSpPr>
          <a:xfrm>
            <a:off x="8485018" y="238432"/>
            <a:ext cx="430885" cy="203666"/>
            <a:chOff x="8703675" y="886625"/>
            <a:chExt cx="69975" cy="33075"/>
          </a:xfrm>
        </p:grpSpPr>
        <p:sp>
          <p:nvSpPr>
            <p:cNvPr id="101" name="Google Shape;101;p6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5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"/>
          <p:cNvSpPr/>
          <p:nvPr/>
        </p:nvSpPr>
        <p:spPr>
          <a:xfrm>
            <a:off x="-7050" y="0"/>
            <a:ext cx="13146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"/>
          <p:cNvSpPr/>
          <p:nvPr/>
        </p:nvSpPr>
        <p:spPr>
          <a:xfrm>
            <a:off x="713400" y="928250"/>
            <a:ext cx="5955000" cy="3272400"/>
          </a:xfrm>
          <a:prstGeom prst="roundRect">
            <a:avLst>
              <a:gd name="adj" fmla="val 5431"/>
            </a:avLst>
          </a:prstGeom>
          <a:solidFill>
            <a:srgbClr val="516F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 txBox="1">
            <a:spLocks noGrp="1"/>
          </p:cNvSpPr>
          <p:nvPr>
            <p:ph type="title"/>
          </p:nvPr>
        </p:nvSpPr>
        <p:spPr>
          <a:xfrm>
            <a:off x="1620450" y="3148050"/>
            <a:ext cx="41409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subTitle" idx="1"/>
          </p:nvPr>
        </p:nvSpPr>
        <p:spPr>
          <a:xfrm>
            <a:off x="1620450" y="1502850"/>
            <a:ext cx="4140900" cy="16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5" name="Google Shape;215;p14"/>
          <p:cNvGrpSpPr/>
          <p:nvPr/>
        </p:nvGrpSpPr>
        <p:grpSpPr>
          <a:xfrm>
            <a:off x="230416" y="1659932"/>
            <a:ext cx="234762" cy="218290"/>
            <a:chOff x="8652775" y="883650"/>
            <a:chExt cx="38125" cy="35450"/>
          </a:xfrm>
        </p:grpSpPr>
        <p:sp>
          <p:nvSpPr>
            <p:cNvPr id="216" name="Google Shape;216;p14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14"/>
          <p:cNvSpPr/>
          <p:nvPr/>
        </p:nvSpPr>
        <p:spPr>
          <a:xfrm>
            <a:off x="8507855" y="4884119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4"/>
          <p:cNvGrpSpPr/>
          <p:nvPr/>
        </p:nvGrpSpPr>
        <p:grpSpPr>
          <a:xfrm>
            <a:off x="8697691" y="4385807"/>
            <a:ext cx="234762" cy="218290"/>
            <a:chOff x="8652775" y="883650"/>
            <a:chExt cx="38125" cy="35450"/>
          </a:xfrm>
        </p:grpSpPr>
        <p:sp>
          <p:nvSpPr>
            <p:cNvPr id="222" name="Google Shape;222;p14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14"/>
          <p:cNvGrpSpPr/>
          <p:nvPr/>
        </p:nvGrpSpPr>
        <p:grpSpPr>
          <a:xfrm>
            <a:off x="6176268" y="437544"/>
            <a:ext cx="430885" cy="203666"/>
            <a:chOff x="8703675" y="886625"/>
            <a:chExt cx="69975" cy="33075"/>
          </a:xfrm>
        </p:grpSpPr>
        <p:sp>
          <p:nvSpPr>
            <p:cNvPr id="227" name="Google Shape;227;p14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14"/>
          <p:cNvGrpSpPr/>
          <p:nvPr/>
        </p:nvGrpSpPr>
        <p:grpSpPr>
          <a:xfrm>
            <a:off x="5845216" y="430225"/>
            <a:ext cx="234762" cy="218290"/>
            <a:chOff x="8652775" y="883650"/>
            <a:chExt cx="38125" cy="35450"/>
          </a:xfrm>
        </p:grpSpPr>
        <p:sp>
          <p:nvSpPr>
            <p:cNvPr id="230" name="Google Shape;230;p14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_1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1"/>
          <p:cNvSpPr txBox="1">
            <a:spLocks noGrp="1"/>
          </p:cNvSpPr>
          <p:nvPr>
            <p:ph type="title" idx="2"/>
          </p:nvPr>
        </p:nvSpPr>
        <p:spPr>
          <a:xfrm>
            <a:off x="2013175" y="3317975"/>
            <a:ext cx="2312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2" name="Google Shape;352;p21"/>
          <p:cNvSpPr txBox="1">
            <a:spLocks noGrp="1"/>
          </p:cNvSpPr>
          <p:nvPr>
            <p:ph type="subTitle" idx="1"/>
          </p:nvPr>
        </p:nvSpPr>
        <p:spPr>
          <a:xfrm>
            <a:off x="2013175" y="3601875"/>
            <a:ext cx="2312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1"/>
          <p:cNvSpPr txBox="1">
            <a:spLocks noGrp="1"/>
          </p:cNvSpPr>
          <p:nvPr>
            <p:ph type="title" idx="3"/>
          </p:nvPr>
        </p:nvSpPr>
        <p:spPr>
          <a:xfrm>
            <a:off x="4818730" y="3317975"/>
            <a:ext cx="2312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4" name="Google Shape;354;p21"/>
          <p:cNvSpPr txBox="1">
            <a:spLocks noGrp="1"/>
          </p:cNvSpPr>
          <p:nvPr>
            <p:ph type="subTitle" idx="4"/>
          </p:nvPr>
        </p:nvSpPr>
        <p:spPr>
          <a:xfrm>
            <a:off x="4818737" y="3601875"/>
            <a:ext cx="2312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1"/>
          <p:cNvSpPr/>
          <p:nvPr/>
        </p:nvSpPr>
        <p:spPr>
          <a:xfrm>
            <a:off x="25" y="0"/>
            <a:ext cx="9144000" cy="166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1"/>
          <p:cNvGrpSpPr/>
          <p:nvPr/>
        </p:nvGrpSpPr>
        <p:grpSpPr>
          <a:xfrm>
            <a:off x="478513" y="2931870"/>
            <a:ext cx="234762" cy="218290"/>
            <a:chOff x="8652775" y="883650"/>
            <a:chExt cx="38125" cy="35450"/>
          </a:xfrm>
        </p:grpSpPr>
        <p:sp>
          <p:nvSpPr>
            <p:cNvPr id="357" name="Google Shape;357;p21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" name="Google Shape;360;p21"/>
          <p:cNvGrpSpPr/>
          <p:nvPr/>
        </p:nvGrpSpPr>
        <p:grpSpPr>
          <a:xfrm>
            <a:off x="8374175" y="4342306"/>
            <a:ext cx="430885" cy="203666"/>
            <a:chOff x="8703675" y="886625"/>
            <a:chExt cx="69975" cy="33075"/>
          </a:xfrm>
        </p:grpSpPr>
        <p:sp>
          <p:nvSpPr>
            <p:cNvPr id="361" name="Google Shape;361;p21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21"/>
          <p:cNvGrpSpPr/>
          <p:nvPr/>
        </p:nvGrpSpPr>
        <p:grpSpPr>
          <a:xfrm>
            <a:off x="4916788" y="4735720"/>
            <a:ext cx="234762" cy="218290"/>
            <a:chOff x="8652775" y="883650"/>
            <a:chExt cx="38125" cy="35450"/>
          </a:xfrm>
        </p:grpSpPr>
        <p:sp>
          <p:nvSpPr>
            <p:cNvPr id="364" name="Google Shape;364;p21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/>
          <p:nvPr/>
        </p:nvSpPr>
        <p:spPr>
          <a:xfrm>
            <a:off x="3868475" y="354975"/>
            <a:ext cx="4795800" cy="4419000"/>
          </a:xfrm>
          <a:prstGeom prst="roundRect">
            <a:avLst>
              <a:gd name="adj" fmla="val 392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title"/>
          </p:nvPr>
        </p:nvSpPr>
        <p:spPr>
          <a:xfrm>
            <a:off x="4386300" y="527700"/>
            <a:ext cx="37590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title" idx="2"/>
          </p:nvPr>
        </p:nvSpPr>
        <p:spPr>
          <a:xfrm>
            <a:off x="4387449" y="1482000"/>
            <a:ext cx="3757800" cy="13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7" name="Google Shape;457;p26"/>
          <p:cNvSpPr txBox="1"/>
          <p:nvPr/>
        </p:nvSpPr>
        <p:spPr>
          <a:xfrm>
            <a:off x="4387450" y="3655800"/>
            <a:ext cx="3545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b="1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b="1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8" name="Google Shape;458;p26"/>
          <p:cNvGrpSpPr/>
          <p:nvPr/>
        </p:nvGrpSpPr>
        <p:grpSpPr>
          <a:xfrm>
            <a:off x="270291" y="1788138"/>
            <a:ext cx="234762" cy="218290"/>
            <a:chOff x="8652775" y="883650"/>
            <a:chExt cx="38125" cy="35450"/>
          </a:xfrm>
        </p:grpSpPr>
        <p:sp>
          <p:nvSpPr>
            <p:cNvPr id="459" name="Google Shape;459;p2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6"/>
          <p:cNvGrpSpPr/>
          <p:nvPr/>
        </p:nvGrpSpPr>
        <p:grpSpPr>
          <a:xfrm>
            <a:off x="2227993" y="4570307"/>
            <a:ext cx="430885" cy="203666"/>
            <a:chOff x="8703675" y="886625"/>
            <a:chExt cx="69975" cy="33075"/>
          </a:xfrm>
        </p:grpSpPr>
        <p:sp>
          <p:nvSpPr>
            <p:cNvPr id="464" name="Google Shape;464;p26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26"/>
          <p:cNvSpPr/>
          <p:nvPr/>
        </p:nvSpPr>
        <p:spPr>
          <a:xfrm>
            <a:off x="2667767" y="288026"/>
            <a:ext cx="768173" cy="251234"/>
          </a:xfrm>
          <a:custGeom>
            <a:avLst/>
            <a:gdLst/>
            <a:ahLst/>
            <a:cxnLst/>
            <a:rect l="l" t="t" r="r" b="b"/>
            <a:pathLst>
              <a:path w="4990" h="1632" extrusionOk="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7"/>
          <p:cNvGrpSpPr/>
          <p:nvPr/>
        </p:nvGrpSpPr>
        <p:grpSpPr>
          <a:xfrm>
            <a:off x="-202058" y="151213"/>
            <a:ext cx="768173" cy="588522"/>
            <a:chOff x="8650400" y="824125"/>
            <a:chExt cx="124750" cy="95575"/>
          </a:xfrm>
        </p:grpSpPr>
        <p:sp>
          <p:nvSpPr>
            <p:cNvPr id="469" name="Google Shape;469;p27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8650400" y="824125"/>
              <a:ext cx="124750" cy="40800"/>
            </a:xfrm>
            <a:custGeom>
              <a:avLst/>
              <a:gdLst/>
              <a:ahLst/>
              <a:cxnLst/>
              <a:rect l="l" t="t" r="r" b="b"/>
              <a:pathLst>
                <a:path w="4990" h="1632" extrusionOk="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27"/>
          <p:cNvGrpSpPr/>
          <p:nvPr/>
        </p:nvGrpSpPr>
        <p:grpSpPr>
          <a:xfrm>
            <a:off x="8681129" y="818100"/>
            <a:ext cx="234762" cy="218290"/>
            <a:chOff x="8652775" y="883650"/>
            <a:chExt cx="38125" cy="35450"/>
          </a:xfrm>
        </p:grpSpPr>
        <p:sp>
          <p:nvSpPr>
            <p:cNvPr id="477" name="Google Shape;477;p27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7"/>
          <p:cNvSpPr/>
          <p:nvPr/>
        </p:nvSpPr>
        <p:spPr>
          <a:xfrm>
            <a:off x="289118" y="4832382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27"/>
          <p:cNvGrpSpPr/>
          <p:nvPr/>
        </p:nvGrpSpPr>
        <p:grpSpPr>
          <a:xfrm>
            <a:off x="888366" y="4691213"/>
            <a:ext cx="234762" cy="218290"/>
            <a:chOff x="8652775" y="883650"/>
            <a:chExt cx="38125" cy="35450"/>
          </a:xfrm>
        </p:grpSpPr>
        <p:sp>
          <p:nvSpPr>
            <p:cNvPr id="483" name="Google Shape;483;p27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27"/>
          <p:cNvGrpSpPr/>
          <p:nvPr/>
        </p:nvGrpSpPr>
        <p:grpSpPr>
          <a:xfrm>
            <a:off x="8485018" y="238432"/>
            <a:ext cx="430885" cy="203666"/>
            <a:chOff x="8703675" y="886625"/>
            <a:chExt cx="69975" cy="33075"/>
          </a:xfrm>
        </p:grpSpPr>
        <p:sp>
          <p:nvSpPr>
            <p:cNvPr id="487" name="Google Shape;487;p27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28"/>
          <p:cNvGrpSpPr/>
          <p:nvPr/>
        </p:nvGrpSpPr>
        <p:grpSpPr>
          <a:xfrm>
            <a:off x="236504" y="2344000"/>
            <a:ext cx="234762" cy="218290"/>
            <a:chOff x="8652775" y="883650"/>
            <a:chExt cx="38125" cy="35450"/>
          </a:xfrm>
        </p:grpSpPr>
        <p:sp>
          <p:nvSpPr>
            <p:cNvPr id="491" name="Google Shape;491;p2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28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496" name="Google Shape;496;p2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28"/>
          <p:cNvGrpSpPr/>
          <p:nvPr/>
        </p:nvGrpSpPr>
        <p:grpSpPr>
          <a:xfrm>
            <a:off x="5820143" y="4734507"/>
            <a:ext cx="430885" cy="203666"/>
            <a:chOff x="8703675" y="886625"/>
            <a:chExt cx="69975" cy="33075"/>
          </a:xfrm>
        </p:grpSpPr>
        <p:sp>
          <p:nvSpPr>
            <p:cNvPr id="500" name="Google Shape;500;p28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0" r:id="rId4"/>
    <p:sldLayoutId id="2147483667" r:id="rId5"/>
    <p:sldLayoutId id="2147483672" r:id="rId6"/>
    <p:sldLayoutId id="2147483673" r:id="rId7"/>
    <p:sldLayoutId id="2147483674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customXml" Target="../ink/ink1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30.png"/><Relationship Id="rId10" Type="http://schemas.microsoft.com/office/2007/relationships/hdphoto" Target="../media/hdphoto2.wdp"/><Relationship Id="rId4" Type="http://schemas.openxmlformats.org/officeDocument/2006/relationships/image" Target="../media/image250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2"/>
          <p:cNvSpPr/>
          <p:nvPr/>
        </p:nvSpPr>
        <p:spPr>
          <a:xfrm>
            <a:off x="449150" y="354975"/>
            <a:ext cx="4795800" cy="4419000"/>
          </a:xfrm>
          <a:prstGeom prst="roundRect">
            <a:avLst>
              <a:gd name="adj" fmla="val 392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 txBox="1">
            <a:spLocks noGrp="1"/>
          </p:cNvSpPr>
          <p:nvPr>
            <p:ph type="ctrTitle"/>
          </p:nvPr>
        </p:nvSpPr>
        <p:spPr>
          <a:xfrm>
            <a:off x="723500" y="539375"/>
            <a:ext cx="4247100" cy="24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 e Engenharia</a:t>
            </a:r>
            <a:endParaRPr dirty="0"/>
          </a:p>
        </p:txBody>
      </p:sp>
      <p:grpSp>
        <p:nvGrpSpPr>
          <p:cNvPr id="515" name="Google Shape;515;p32"/>
          <p:cNvGrpSpPr/>
          <p:nvPr/>
        </p:nvGrpSpPr>
        <p:grpSpPr>
          <a:xfrm>
            <a:off x="5111273" y="97017"/>
            <a:ext cx="1088320" cy="1251963"/>
            <a:chOff x="2258600" y="1433188"/>
            <a:chExt cx="467050" cy="537300"/>
          </a:xfrm>
        </p:grpSpPr>
        <p:sp>
          <p:nvSpPr>
            <p:cNvPr id="516" name="Google Shape;516;p32"/>
            <p:cNvSpPr/>
            <p:nvPr/>
          </p:nvSpPr>
          <p:spPr>
            <a:xfrm>
              <a:off x="2258600" y="1433350"/>
              <a:ext cx="467050" cy="536975"/>
            </a:xfrm>
            <a:custGeom>
              <a:avLst/>
              <a:gdLst/>
              <a:ahLst/>
              <a:cxnLst/>
              <a:rect l="l" t="t" r="r" b="b"/>
              <a:pathLst>
                <a:path w="18682" h="21479" extrusionOk="0">
                  <a:moveTo>
                    <a:pt x="9347" y="607"/>
                  </a:moveTo>
                  <a:cubicBezTo>
                    <a:pt x="9740" y="607"/>
                    <a:pt x="10050" y="929"/>
                    <a:pt x="10050" y="1322"/>
                  </a:cubicBezTo>
                  <a:cubicBezTo>
                    <a:pt x="10050" y="1715"/>
                    <a:pt x="9740" y="2024"/>
                    <a:pt x="9347" y="2024"/>
                  </a:cubicBezTo>
                  <a:cubicBezTo>
                    <a:pt x="8954" y="2024"/>
                    <a:pt x="8633" y="1715"/>
                    <a:pt x="8633" y="1322"/>
                  </a:cubicBezTo>
                  <a:cubicBezTo>
                    <a:pt x="8633" y="929"/>
                    <a:pt x="8954" y="607"/>
                    <a:pt x="9347" y="607"/>
                  </a:cubicBezTo>
                  <a:close/>
                  <a:moveTo>
                    <a:pt x="9347" y="0"/>
                  </a:moveTo>
                  <a:cubicBezTo>
                    <a:pt x="8609" y="0"/>
                    <a:pt x="8025" y="583"/>
                    <a:pt x="8025" y="1322"/>
                  </a:cubicBezTo>
                  <a:cubicBezTo>
                    <a:pt x="8025" y="1905"/>
                    <a:pt x="8395" y="2393"/>
                    <a:pt x="8918" y="2572"/>
                  </a:cubicBezTo>
                  <a:lnTo>
                    <a:pt x="8918" y="3608"/>
                  </a:lnTo>
                  <a:cubicBezTo>
                    <a:pt x="6120" y="3739"/>
                    <a:pt x="3656" y="5155"/>
                    <a:pt x="2108" y="7287"/>
                  </a:cubicBezTo>
                  <a:cubicBezTo>
                    <a:pt x="1906" y="7560"/>
                    <a:pt x="1727" y="7858"/>
                    <a:pt x="1548" y="8156"/>
                  </a:cubicBezTo>
                  <a:lnTo>
                    <a:pt x="1167" y="8156"/>
                  </a:lnTo>
                  <a:cubicBezTo>
                    <a:pt x="417" y="9489"/>
                    <a:pt x="1" y="11037"/>
                    <a:pt x="1" y="12668"/>
                  </a:cubicBezTo>
                  <a:cubicBezTo>
                    <a:pt x="1" y="12847"/>
                    <a:pt x="1" y="13014"/>
                    <a:pt x="13" y="13180"/>
                  </a:cubicBezTo>
                  <a:lnTo>
                    <a:pt x="429" y="13180"/>
                  </a:lnTo>
                  <a:cubicBezTo>
                    <a:pt x="441" y="13442"/>
                    <a:pt x="477" y="13704"/>
                    <a:pt x="513" y="13954"/>
                  </a:cubicBezTo>
                  <a:cubicBezTo>
                    <a:pt x="1191" y="18217"/>
                    <a:pt x="4882" y="21479"/>
                    <a:pt x="9347" y="21479"/>
                  </a:cubicBezTo>
                  <a:cubicBezTo>
                    <a:pt x="13800" y="21479"/>
                    <a:pt x="17491" y="18217"/>
                    <a:pt x="18170" y="13954"/>
                  </a:cubicBezTo>
                  <a:cubicBezTo>
                    <a:pt x="18205" y="13704"/>
                    <a:pt x="18241" y="13442"/>
                    <a:pt x="18253" y="13180"/>
                  </a:cubicBezTo>
                  <a:lnTo>
                    <a:pt x="18670" y="13180"/>
                  </a:lnTo>
                  <a:cubicBezTo>
                    <a:pt x="18682" y="13014"/>
                    <a:pt x="18682" y="12847"/>
                    <a:pt x="18682" y="12668"/>
                  </a:cubicBezTo>
                  <a:cubicBezTo>
                    <a:pt x="18682" y="11025"/>
                    <a:pt x="18265" y="9489"/>
                    <a:pt x="17515" y="8156"/>
                  </a:cubicBezTo>
                  <a:lnTo>
                    <a:pt x="17134" y="8156"/>
                  </a:lnTo>
                  <a:cubicBezTo>
                    <a:pt x="16967" y="7858"/>
                    <a:pt x="16777" y="7572"/>
                    <a:pt x="16574" y="7287"/>
                  </a:cubicBezTo>
                  <a:cubicBezTo>
                    <a:pt x="15026" y="5155"/>
                    <a:pt x="12562" y="3739"/>
                    <a:pt x="9764" y="3608"/>
                  </a:cubicBezTo>
                  <a:lnTo>
                    <a:pt x="9764" y="2572"/>
                  </a:lnTo>
                  <a:cubicBezTo>
                    <a:pt x="10288" y="2393"/>
                    <a:pt x="10657" y="1905"/>
                    <a:pt x="10657" y="1322"/>
                  </a:cubicBezTo>
                  <a:cubicBezTo>
                    <a:pt x="10657" y="583"/>
                    <a:pt x="10073" y="0"/>
                    <a:pt x="934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7" name="Google Shape;517;p32"/>
            <p:cNvGrpSpPr/>
            <p:nvPr/>
          </p:nvGrpSpPr>
          <p:grpSpPr>
            <a:xfrm>
              <a:off x="2258600" y="1433188"/>
              <a:ext cx="467050" cy="537300"/>
              <a:chOff x="2258600" y="-256450"/>
              <a:chExt cx="467050" cy="537300"/>
            </a:xfrm>
          </p:grpSpPr>
          <p:sp>
            <p:nvSpPr>
              <p:cNvPr id="518" name="Google Shape;518;p32"/>
              <p:cNvSpPr/>
              <p:nvPr/>
            </p:nvSpPr>
            <p:spPr>
              <a:xfrm>
                <a:off x="2481850" y="-201675"/>
                <a:ext cx="20850" cy="940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3763" extrusionOk="0">
                    <a:moveTo>
                      <a:pt x="0" y="0"/>
                    </a:moveTo>
                    <a:lnTo>
                      <a:pt x="0" y="3763"/>
                    </a:lnTo>
                    <a:lnTo>
                      <a:pt x="834" y="3763"/>
                    </a:ln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2"/>
              <p:cNvSpPr/>
              <p:nvPr/>
            </p:nvSpPr>
            <p:spPr>
              <a:xfrm>
                <a:off x="2269025" y="69475"/>
                <a:ext cx="44650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7860" h="930" extrusionOk="0">
                    <a:moveTo>
                      <a:pt x="0" y="1"/>
                    </a:moveTo>
                    <a:cubicBezTo>
                      <a:pt x="12" y="322"/>
                      <a:pt x="48" y="620"/>
                      <a:pt x="96" y="930"/>
                    </a:cubicBezTo>
                    <a:lnTo>
                      <a:pt x="17753" y="930"/>
                    </a:lnTo>
                    <a:cubicBezTo>
                      <a:pt x="17800" y="620"/>
                      <a:pt x="17836" y="310"/>
                      <a:pt x="178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2"/>
              <p:cNvSpPr/>
              <p:nvPr/>
            </p:nvSpPr>
            <p:spPr>
              <a:xfrm>
                <a:off x="2271700" y="92700"/>
                <a:ext cx="4411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17646" h="7526" extrusionOk="0">
                    <a:moveTo>
                      <a:pt x="1" y="1"/>
                    </a:moveTo>
                    <a:cubicBezTo>
                      <a:pt x="679" y="4263"/>
                      <a:pt x="4370" y="7525"/>
                      <a:pt x="8823" y="7525"/>
                    </a:cubicBezTo>
                    <a:cubicBezTo>
                      <a:pt x="13276" y="7525"/>
                      <a:pt x="16967" y="4263"/>
                      <a:pt x="176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2"/>
              <p:cNvSpPr/>
              <p:nvPr/>
            </p:nvSpPr>
            <p:spPr>
              <a:xfrm>
                <a:off x="2311300" y="-166250"/>
                <a:ext cx="361675" cy="92300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3692" extrusionOk="0">
                    <a:moveTo>
                      <a:pt x="7239" y="0"/>
                    </a:moveTo>
                    <a:cubicBezTo>
                      <a:pt x="4262" y="0"/>
                      <a:pt x="1631" y="1453"/>
                      <a:pt x="0" y="3691"/>
                    </a:cubicBezTo>
                    <a:lnTo>
                      <a:pt x="14466" y="3691"/>
                    </a:lnTo>
                    <a:cubicBezTo>
                      <a:pt x="12847" y="1453"/>
                      <a:pt x="10216" y="0"/>
                      <a:pt x="7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2"/>
              <p:cNvSpPr/>
              <p:nvPr/>
            </p:nvSpPr>
            <p:spPr>
              <a:xfrm>
                <a:off x="2296700" y="-73975"/>
                <a:ext cx="39115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5646" h="929" extrusionOk="0">
                    <a:moveTo>
                      <a:pt x="584" y="0"/>
                    </a:moveTo>
                    <a:cubicBezTo>
                      <a:pt x="370" y="298"/>
                      <a:pt x="179" y="607"/>
                      <a:pt x="1" y="929"/>
                    </a:cubicBezTo>
                    <a:lnTo>
                      <a:pt x="15645" y="929"/>
                    </a:lnTo>
                    <a:cubicBezTo>
                      <a:pt x="15467" y="607"/>
                      <a:pt x="15276" y="298"/>
                      <a:pt x="150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2"/>
              <p:cNvSpPr/>
              <p:nvPr/>
            </p:nvSpPr>
            <p:spPr>
              <a:xfrm>
                <a:off x="2258600" y="-52550"/>
                <a:ext cx="467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18682" h="5037" extrusionOk="0">
                    <a:moveTo>
                      <a:pt x="1167" y="0"/>
                    </a:moveTo>
                    <a:cubicBezTo>
                      <a:pt x="429" y="1346"/>
                      <a:pt x="1" y="2882"/>
                      <a:pt x="1" y="4525"/>
                    </a:cubicBezTo>
                    <a:cubicBezTo>
                      <a:pt x="1" y="4691"/>
                      <a:pt x="13" y="4870"/>
                      <a:pt x="24" y="5037"/>
                    </a:cubicBezTo>
                    <a:lnTo>
                      <a:pt x="18670" y="5037"/>
                    </a:lnTo>
                    <a:cubicBezTo>
                      <a:pt x="18682" y="4870"/>
                      <a:pt x="18682" y="4691"/>
                      <a:pt x="18682" y="4525"/>
                    </a:cubicBezTo>
                    <a:cubicBezTo>
                      <a:pt x="18682" y="2882"/>
                      <a:pt x="18265" y="1346"/>
                      <a:pt x="175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2"/>
              <p:cNvSpPr/>
              <p:nvPr/>
            </p:nvSpPr>
            <p:spPr>
              <a:xfrm>
                <a:off x="2459225" y="-256450"/>
                <a:ext cx="66100" cy="66100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644" extrusionOk="0">
                    <a:moveTo>
                      <a:pt x="1322" y="620"/>
                    </a:moveTo>
                    <a:cubicBezTo>
                      <a:pt x="1715" y="620"/>
                      <a:pt x="2036" y="929"/>
                      <a:pt x="2036" y="1322"/>
                    </a:cubicBezTo>
                    <a:cubicBezTo>
                      <a:pt x="2036" y="1715"/>
                      <a:pt x="1715" y="2036"/>
                      <a:pt x="1322" y="2036"/>
                    </a:cubicBezTo>
                    <a:cubicBezTo>
                      <a:pt x="929" y="2036"/>
                      <a:pt x="608" y="1715"/>
                      <a:pt x="608" y="1322"/>
                    </a:cubicBezTo>
                    <a:cubicBezTo>
                      <a:pt x="608" y="929"/>
                      <a:pt x="929" y="620"/>
                      <a:pt x="1322" y="620"/>
                    </a:cubicBezTo>
                    <a:close/>
                    <a:moveTo>
                      <a:pt x="1322" y="1"/>
                    </a:moveTo>
                    <a:cubicBezTo>
                      <a:pt x="596" y="1"/>
                      <a:pt x="0" y="596"/>
                      <a:pt x="0" y="1322"/>
                    </a:cubicBezTo>
                    <a:cubicBezTo>
                      <a:pt x="0" y="2048"/>
                      <a:pt x="596" y="2644"/>
                      <a:pt x="1322" y="2644"/>
                    </a:cubicBezTo>
                    <a:cubicBezTo>
                      <a:pt x="2048" y="2644"/>
                      <a:pt x="2644" y="2048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2"/>
              <p:cNvSpPr/>
              <p:nvPr/>
            </p:nvSpPr>
            <p:spPr>
              <a:xfrm>
                <a:off x="2578575" y="4900"/>
                <a:ext cx="4437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739" extrusionOk="0">
                    <a:moveTo>
                      <a:pt x="1656" y="0"/>
                    </a:moveTo>
                    <a:lnTo>
                      <a:pt x="1" y="2739"/>
                    </a:lnTo>
                    <a:lnTo>
                      <a:pt x="1775" y="2739"/>
                    </a:lnTo>
                    <a:lnTo>
                      <a:pt x="1775" y="631"/>
                    </a:lnTo>
                    <a:cubicBezTo>
                      <a:pt x="1775" y="405"/>
                      <a:pt x="1739" y="191"/>
                      <a:pt x="1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2"/>
              <p:cNvSpPr/>
              <p:nvPr/>
            </p:nvSpPr>
            <p:spPr>
              <a:xfrm>
                <a:off x="2479175" y="-22500"/>
                <a:ext cx="9942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3977" h="3835" extrusionOk="0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2"/>
              <p:cNvSpPr/>
              <p:nvPr/>
            </p:nvSpPr>
            <p:spPr>
              <a:xfrm>
                <a:off x="2361300" y="-22500"/>
                <a:ext cx="17592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3835" extrusionOk="0">
                    <a:moveTo>
                      <a:pt x="1739" y="1"/>
                    </a:moveTo>
                    <a:cubicBezTo>
                      <a:pt x="786" y="1"/>
                      <a:pt x="0" y="775"/>
                      <a:pt x="0" y="1727"/>
                    </a:cubicBezTo>
                    <a:lnTo>
                      <a:pt x="0" y="3835"/>
                    </a:lnTo>
                    <a:lnTo>
                      <a:pt x="4715" y="3835"/>
                    </a:lnTo>
                    <a:lnTo>
                      <a:pt x="7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2"/>
              <p:cNvSpPr/>
              <p:nvPr/>
            </p:nvSpPr>
            <p:spPr>
              <a:xfrm>
                <a:off x="2561925" y="-8800"/>
                <a:ext cx="5805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3287" extrusionOk="0">
                    <a:moveTo>
                      <a:pt x="1977" y="1"/>
                    </a:moveTo>
                    <a:lnTo>
                      <a:pt x="0" y="3287"/>
                    </a:lnTo>
                    <a:lnTo>
                      <a:pt x="667" y="3287"/>
                    </a:lnTo>
                    <a:lnTo>
                      <a:pt x="2322" y="548"/>
                    </a:lnTo>
                    <a:cubicBezTo>
                      <a:pt x="2238" y="346"/>
                      <a:pt x="2131" y="155"/>
                      <a:pt x="1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2"/>
              <p:cNvSpPr/>
              <p:nvPr/>
            </p:nvSpPr>
            <p:spPr>
              <a:xfrm>
                <a:off x="2520550" y="-22500"/>
                <a:ext cx="90800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835" extrusionOk="0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632" y="549"/>
                    </a:lnTo>
                    <a:cubicBezTo>
                      <a:pt x="3322" y="215"/>
                      <a:pt x="2870" y="1"/>
                      <a:pt x="2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2"/>
              <p:cNvSpPr/>
              <p:nvPr/>
            </p:nvSpPr>
            <p:spPr>
              <a:xfrm>
                <a:off x="2348500" y="1281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23" y="0"/>
                    </a:moveTo>
                    <a:cubicBezTo>
                      <a:pt x="716" y="0"/>
                      <a:pt x="710" y="0"/>
                      <a:pt x="703" y="0"/>
                    </a:cubicBez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703" y="1381"/>
                    </a:cubicBezTo>
                    <a:cubicBezTo>
                      <a:pt x="1084" y="1381"/>
                      <a:pt x="1393" y="1072"/>
                      <a:pt x="1393" y="691"/>
                    </a:cubicBezTo>
                    <a:cubicBezTo>
                      <a:pt x="1393" y="317"/>
                      <a:pt x="1095" y="0"/>
                      <a:pt x="7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2"/>
              <p:cNvSpPr/>
              <p:nvPr/>
            </p:nvSpPr>
            <p:spPr>
              <a:xfrm>
                <a:off x="23991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2"/>
              <p:cNvSpPr/>
              <p:nvPr/>
            </p:nvSpPr>
            <p:spPr>
              <a:xfrm>
                <a:off x="24497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2"/>
              <p:cNvSpPr/>
              <p:nvPr/>
            </p:nvSpPr>
            <p:spPr>
              <a:xfrm>
                <a:off x="25003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7"/>
                      <a:pt x="1083" y="0"/>
                      <a:pt x="7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2"/>
              <p:cNvSpPr/>
              <p:nvPr/>
            </p:nvSpPr>
            <p:spPr>
              <a:xfrm>
                <a:off x="2550600" y="1281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84" y="1381"/>
                      <a:pt x="1394" y="1072"/>
                      <a:pt x="1394" y="691"/>
                    </a:cubicBezTo>
                    <a:cubicBezTo>
                      <a:pt x="1394" y="317"/>
                      <a:pt x="1095" y="0"/>
                      <a:pt x="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2"/>
              <p:cNvSpPr/>
              <p:nvPr/>
            </p:nvSpPr>
            <p:spPr>
              <a:xfrm>
                <a:off x="26012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2"/>
              <p:cNvSpPr/>
              <p:nvPr/>
            </p:nvSpPr>
            <p:spPr>
              <a:xfrm>
                <a:off x="2392850" y="187050"/>
                <a:ext cx="1988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42" extrusionOk="0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2"/>
              <p:cNvSpPr/>
              <p:nvPr/>
            </p:nvSpPr>
            <p:spPr>
              <a:xfrm>
                <a:off x="2392850" y="213250"/>
                <a:ext cx="1988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42" extrusionOk="0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32"/>
          <p:cNvGrpSpPr/>
          <p:nvPr/>
        </p:nvGrpSpPr>
        <p:grpSpPr>
          <a:xfrm>
            <a:off x="6590796" y="3332394"/>
            <a:ext cx="1055985" cy="905499"/>
            <a:chOff x="4041575" y="1574875"/>
            <a:chExt cx="296475" cy="254225"/>
          </a:xfrm>
        </p:grpSpPr>
        <p:sp>
          <p:nvSpPr>
            <p:cNvPr id="539" name="Google Shape;539;p32"/>
            <p:cNvSpPr/>
            <p:nvPr/>
          </p:nvSpPr>
          <p:spPr>
            <a:xfrm>
              <a:off x="4041575" y="1574875"/>
              <a:ext cx="296475" cy="254225"/>
            </a:xfrm>
            <a:custGeom>
              <a:avLst/>
              <a:gdLst/>
              <a:ahLst/>
              <a:cxnLst/>
              <a:rect l="l" t="t" r="r" b="b"/>
              <a:pathLst>
                <a:path w="11859" h="10169" extrusionOk="0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32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541" name="Google Shape;541;p32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037" extrusionOk="0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2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1" extrusionOk="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2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037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2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311" extrusionOk="0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2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941" extrusionOk="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2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941" extrusionOk="0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2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9776" extrusionOk="0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2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7943" h="2799" extrusionOk="0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2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2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989" extrusionOk="0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1" name="Google Shape;551;p32"/>
          <p:cNvGrpSpPr/>
          <p:nvPr/>
        </p:nvGrpSpPr>
        <p:grpSpPr>
          <a:xfrm>
            <a:off x="4669443" y="2445605"/>
            <a:ext cx="1827087" cy="2315090"/>
            <a:chOff x="4700075" y="3262363"/>
            <a:chExt cx="560525" cy="710238"/>
          </a:xfrm>
        </p:grpSpPr>
        <p:sp>
          <p:nvSpPr>
            <p:cNvPr id="552" name="Google Shape;552;p32"/>
            <p:cNvSpPr/>
            <p:nvPr/>
          </p:nvSpPr>
          <p:spPr>
            <a:xfrm>
              <a:off x="4700075" y="3262375"/>
              <a:ext cx="560525" cy="710225"/>
            </a:xfrm>
            <a:custGeom>
              <a:avLst/>
              <a:gdLst/>
              <a:ahLst/>
              <a:cxnLst/>
              <a:rect l="l" t="t" r="r" b="b"/>
              <a:pathLst>
                <a:path w="22421" h="28409" extrusionOk="0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3" name="Google Shape;553;p32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554" name="Google Shape;554;p32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2824" extrusionOk="0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2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870" extrusionOk="0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2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918" extrusionOk="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2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3" extrusionOk="0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061" extrusionOk="0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275" extrusionOk="0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882" extrusionOk="0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49" extrusionOk="0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049" extrusionOk="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882" extrusionOk="0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061" extrusionOk="0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275" extrusionOk="0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70" extrusionOk="0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3" extrusionOk="0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930" extrusionOk="0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2812" extrusionOk="0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68" extrusionOk="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620" extrusionOk="0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608" extrusionOk="0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728" extrusionOk="0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727" extrusionOk="0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484" extrusionOk="0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472" extrusionOk="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8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585" extrusionOk="0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3097" extrusionOk="0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0538" extrusionOk="0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44" extrusionOk="0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228" extrusionOk="0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2228" extrusionOk="0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55" extrusionOk="0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347" extrusionOk="0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avLst/>
                <a:gdLst/>
                <a:ahLst/>
                <a:cxnLst/>
                <a:rect l="l" t="t" r="r" b="b"/>
                <a:pathLst>
                  <a:path w="11181" h="9479" extrusionOk="0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2883" extrusionOk="0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327" extrusionOk="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121" extrusionOk="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692" extrusionOk="0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751" extrusionOk="0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4514" extrusionOk="0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78" extrusionOk="0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2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2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2204" extrusionOk="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2204" extrusionOk="0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2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430" extrusionOk="0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2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1430" extrusionOk="0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2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3716" extrusionOk="0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2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3716" extrusionOk="0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5" name="Google Shape;615;p32"/>
          <p:cNvGrpSpPr/>
          <p:nvPr/>
        </p:nvGrpSpPr>
        <p:grpSpPr>
          <a:xfrm>
            <a:off x="7873781" y="1479386"/>
            <a:ext cx="1827052" cy="2304120"/>
            <a:chOff x="8922625" y="3320713"/>
            <a:chExt cx="512900" cy="646825"/>
          </a:xfrm>
        </p:grpSpPr>
        <p:sp>
          <p:nvSpPr>
            <p:cNvPr id="616" name="Google Shape;616;p32"/>
            <p:cNvSpPr/>
            <p:nvPr/>
          </p:nvSpPr>
          <p:spPr>
            <a:xfrm>
              <a:off x="8922625" y="3320713"/>
              <a:ext cx="512900" cy="646825"/>
            </a:xfrm>
            <a:custGeom>
              <a:avLst/>
              <a:gdLst/>
              <a:ahLst/>
              <a:cxnLst/>
              <a:rect l="l" t="t" r="r" b="b"/>
              <a:pathLst>
                <a:path w="20516" h="25873" extrusionOk="0">
                  <a:moveTo>
                    <a:pt x="10264" y="1"/>
                  </a:moveTo>
                  <a:cubicBezTo>
                    <a:pt x="7811" y="1"/>
                    <a:pt x="5823" y="1989"/>
                    <a:pt x="5823" y="4442"/>
                  </a:cubicBezTo>
                  <a:lnTo>
                    <a:pt x="5823" y="4942"/>
                  </a:lnTo>
                  <a:cubicBezTo>
                    <a:pt x="5097" y="4942"/>
                    <a:pt x="4513" y="5525"/>
                    <a:pt x="4513" y="6240"/>
                  </a:cubicBezTo>
                  <a:cubicBezTo>
                    <a:pt x="4513" y="6966"/>
                    <a:pt x="5097" y="7549"/>
                    <a:pt x="5823" y="7549"/>
                  </a:cubicBezTo>
                  <a:lnTo>
                    <a:pt x="5823" y="9133"/>
                  </a:lnTo>
                  <a:lnTo>
                    <a:pt x="5073" y="9133"/>
                  </a:lnTo>
                  <a:cubicBezTo>
                    <a:pt x="4704" y="9133"/>
                    <a:pt x="4406" y="9430"/>
                    <a:pt x="4406" y="9800"/>
                  </a:cubicBezTo>
                  <a:cubicBezTo>
                    <a:pt x="4406" y="10169"/>
                    <a:pt x="4704" y="10478"/>
                    <a:pt x="5073" y="10478"/>
                  </a:cubicBezTo>
                  <a:lnTo>
                    <a:pt x="6406" y="10478"/>
                  </a:lnTo>
                  <a:lnTo>
                    <a:pt x="6311" y="11121"/>
                  </a:lnTo>
                  <a:cubicBezTo>
                    <a:pt x="6240" y="11109"/>
                    <a:pt x="6156" y="11109"/>
                    <a:pt x="6085" y="11109"/>
                  </a:cubicBezTo>
                  <a:cubicBezTo>
                    <a:pt x="5418" y="11109"/>
                    <a:pt x="4859" y="11490"/>
                    <a:pt x="4609" y="12050"/>
                  </a:cubicBezTo>
                  <a:lnTo>
                    <a:pt x="3537" y="12050"/>
                  </a:lnTo>
                  <a:lnTo>
                    <a:pt x="1311" y="14479"/>
                  </a:lnTo>
                  <a:lnTo>
                    <a:pt x="1311" y="17455"/>
                  </a:lnTo>
                  <a:lnTo>
                    <a:pt x="1156" y="17455"/>
                  </a:lnTo>
                  <a:cubicBezTo>
                    <a:pt x="941" y="17455"/>
                    <a:pt x="775" y="17622"/>
                    <a:pt x="775" y="17836"/>
                  </a:cubicBezTo>
                  <a:cubicBezTo>
                    <a:pt x="775" y="18039"/>
                    <a:pt x="953" y="18217"/>
                    <a:pt x="1156" y="18217"/>
                  </a:cubicBezTo>
                  <a:lnTo>
                    <a:pt x="1346" y="18217"/>
                  </a:lnTo>
                  <a:cubicBezTo>
                    <a:pt x="1382" y="18420"/>
                    <a:pt x="1501" y="18598"/>
                    <a:pt x="1680" y="18705"/>
                  </a:cubicBezTo>
                  <a:cubicBezTo>
                    <a:pt x="727" y="18884"/>
                    <a:pt x="1" y="19717"/>
                    <a:pt x="1" y="20718"/>
                  </a:cubicBezTo>
                  <a:lnTo>
                    <a:pt x="1144" y="20718"/>
                  </a:lnTo>
                  <a:cubicBezTo>
                    <a:pt x="1144" y="20217"/>
                    <a:pt x="1549" y="19813"/>
                    <a:pt x="2049" y="19813"/>
                  </a:cubicBezTo>
                  <a:cubicBezTo>
                    <a:pt x="2549" y="19813"/>
                    <a:pt x="2966" y="20217"/>
                    <a:pt x="2966" y="20718"/>
                  </a:cubicBezTo>
                  <a:lnTo>
                    <a:pt x="4097" y="20718"/>
                  </a:lnTo>
                  <a:cubicBezTo>
                    <a:pt x="4097" y="19717"/>
                    <a:pt x="3370" y="18884"/>
                    <a:pt x="2418" y="18705"/>
                  </a:cubicBezTo>
                  <a:cubicBezTo>
                    <a:pt x="2596" y="18598"/>
                    <a:pt x="2727" y="18420"/>
                    <a:pt x="2751" y="18217"/>
                  </a:cubicBezTo>
                  <a:lnTo>
                    <a:pt x="2942" y="18217"/>
                  </a:lnTo>
                  <a:cubicBezTo>
                    <a:pt x="3156" y="18217"/>
                    <a:pt x="3323" y="18039"/>
                    <a:pt x="3323" y="17836"/>
                  </a:cubicBezTo>
                  <a:cubicBezTo>
                    <a:pt x="3323" y="17622"/>
                    <a:pt x="3156" y="17455"/>
                    <a:pt x="2942" y="17455"/>
                  </a:cubicBezTo>
                  <a:lnTo>
                    <a:pt x="2727" y="17455"/>
                  </a:lnTo>
                  <a:lnTo>
                    <a:pt x="2727" y="15026"/>
                  </a:lnTo>
                  <a:lnTo>
                    <a:pt x="4156" y="13467"/>
                  </a:lnTo>
                  <a:lnTo>
                    <a:pt x="4632" y="13467"/>
                  </a:lnTo>
                  <a:cubicBezTo>
                    <a:pt x="4871" y="13919"/>
                    <a:pt x="5299" y="14252"/>
                    <a:pt x="5823" y="14336"/>
                  </a:cubicBezTo>
                  <a:lnTo>
                    <a:pt x="5061" y="19313"/>
                  </a:lnTo>
                  <a:lnTo>
                    <a:pt x="6442" y="19313"/>
                  </a:lnTo>
                  <a:lnTo>
                    <a:pt x="6442" y="20908"/>
                  </a:lnTo>
                  <a:cubicBezTo>
                    <a:pt x="6252" y="21063"/>
                    <a:pt x="6121" y="21301"/>
                    <a:pt x="6121" y="21563"/>
                  </a:cubicBezTo>
                  <a:lnTo>
                    <a:pt x="6121" y="21622"/>
                  </a:lnTo>
                  <a:lnTo>
                    <a:pt x="5359" y="21622"/>
                  </a:lnTo>
                  <a:lnTo>
                    <a:pt x="4359" y="23277"/>
                  </a:lnTo>
                  <a:lnTo>
                    <a:pt x="4359" y="25111"/>
                  </a:lnTo>
                  <a:lnTo>
                    <a:pt x="4359" y="25873"/>
                  </a:lnTo>
                  <a:lnTo>
                    <a:pt x="9562" y="25873"/>
                  </a:lnTo>
                  <a:lnTo>
                    <a:pt x="9562" y="25111"/>
                  </a:lnTo>
                  <a:lnTo>
                    <a:pt x="9562" y="23277"/>
                  </a:lnTo>
                  <a:lnTo>
                    <a:pt x="8573" y="21622"/>
                  </a:lnTo>
                  <a:lnTo>
                    <a:pt x="7799" y="21622"/>
                  </a:lnTo>
                  <a:lnTo>
                    <a:pt x="7799" y="21563"/>
                  </a:lnTo>
                  <a:cubicBezTo>
                    <a:pt x="7799" y="21301"/>
                    <a:pt x="7680" y="21063"/>
                    <a:pt x="7478" y="20908"/>
                  </a:cubicBezTo>
                  <a:lnTo>
                    <a:pt x="7478" y="19313"/>
                  </a:lnTo>
                  <a:lnTo>
                    <a:pt x="13026" y="19313"/>
                  </a:lnTo>
                  <a:lnTo>
                    <a:pt x="13026" y="20908"/>
                  </a:lnTo>
                  <a:cubicBezTo>
                    <a:pt x="12836" y="21063"/>
                    <a:pt x="12705" y="21301"/>
                    <a:pt x="12705" y="21563"/>
                  </a:cubicBezTo>
                  <a:lnTo>
                    <a:pt x="12705" y="21622"/>
                  </a:lnTo>
                  <a:lnTo>
                    <a:pt x="11943" y="21622"/>
                  </a:lnTo>
                  <a:lnTo>
                    <a:pt x="10955" y="23277"/>
                  </a:lnTo>
                  <a:lnTo>
                    <a:pt x="10955" y="25111"/>
                  </a:lnTo>
                  <a:lnTo>
                    <a:pt x="10955" y="25873"/>
                  </a:lnTo>
                  <a:lnTo>
                    <a:pt x="16158" y="25873"/>
                  </a:lnTo>
                  <a:lnTo>
                    <a:pt x="16158" y="25111"/>
                  </a:lnTo>
                  <a:lnTo>
                    <a:pt x="16158" y="23277"/>
                  </a:lnTo>
                  <a:lnTo>
                    <a:pt x="15158" y="21622"/>
                  </a:lnTo>
                  <a:lnTo>
                    <a:pt x="14396" y="21622"/>
                  </a:lnTo>
                  <a:lnTo>
                    <a:pt x="14396" y="21563"/>
                  </a:lnTo>
                  <a:cubicBezTo>
                    <a:pt x="14396" y="21301"/>
                    <a:pt x="14265" y="21063"/>
                    <a:pt x="14074" y="20908"/>
                  </a:cubicBezTo>
                  <a:lnTo>
                    <a:pt x="14074" y="19313"/>
                  </a:lnTo>
                  <a:lnTo>
                    <a:pt x="15455" y="19313"/>
                  </a:lnTo>
                  <a:lnTo>
                    <a:pt x="15169" y="17491"/>
                  </a:lnTo>
                  <a:lnTo>
                    <a:pt x="14693" y="14336"/>
                  </a:lnTo>
                  <a:cubicBezTo>
                    <a:pt x="15217" y="14252"/>
                    <a:pt x="15646" y="13919"/>
                    <a:pt x="15884" y="13467"/>
                  </a:cubicBezTo>
                  <a:lnTo>
                    <a:pt x="16360" y="13467"/>
                  </a:lnTo>
                  <a:lnTo>
                    <a:pt x="17789" y="15026"/>
                  </a:lnTo>
                  <a:lnTo>
                    <a:pt x="17789" y="17455"/>
                  </a:lnTo>
                  <a:lnTo>
                    <a:pt x="17574" y="17455"/>
                  </a:lnTo>
                  <a:cubicBezTo>
                    <a:pt x="17360" y="17455"/>
                    <a:pt x="17193" y="17622"/>
                    <a:pt x="17193" y="17836"/>
                  </a:cubicBezTo>
                  <a:cubicBezTo>
                    <a:pt x="17193" y="18039"/>
                    <a:pt x="17360" y="18217"/>
                    <a:pt x="17574" y="18217"/>
                  </a:cubicBezTo>
                  <a:lnTo>
                    <a:pt x="17753" y="18217"/>
                  </a:lnTo>
                  <a:cubicBezTo>
                    <a:pt x="17789" y="18420"/>
                    <a:pt x="17920" y="18598"/>
                    <a:pt x="18098" y="18705"/>
                  </a:cubicBezTo>
                  <a:cubicBezTo>
                    <a:pt x="17146" y="18884"/>
                    <a:pt x="16420" y="19717"/>
                    <a:pt x="16420" y="20718"/>
                  </a:cubicBezTo>
                  <a:lnTo>
                    <a:pt x="17551" y="20718"/>
                  </a:lnTo>
                  <a:cubicBezTo>
                    <a:pt x="17551" y="20217"/>
                    <a:pt x="17967" y="19813"/>
                    <a:pt x="18467" y="19813"/>
                  </a:cubicBezTo>
                  <a:cubicBezTo>
                    <a:pt x="18968" y="19813"/>
                    <a:pt x="19372" y="20217"/>
                    <a:pt x="19372" y="20718"/>
                  </a:cubicBezTo>
                  <a:lnTo>
                    <a:pt x="20515" y="20718"/>
                  </a:lnTo>
                  <a:cubicBezTo>
                    <a:pt x="20515" y="19717"/>
                    <a:pt x="19789" y="18884"/>
                    <a:pt x="18837" y="18705"/>
                  </a:cubicBezTo>
                  <a:cubicBezTo>
                    <a:pt x="19015" y="18598"/>
                    <a:pt x="19134" y="18420"/>
                    <a:pt x="19170" y="18217"/>
                  </a:cubicBezTo>
                  <a:lnTo>
                    <a:pt x="19360" y="18217"/>
                  </a:lnTo>
                  <a:cubicBezTo>
                    <a:pt x="19563" y="18217"/>
                    <a:pt x="19741" y="18039"/>
                    <a:pt x="19741" y="17836"/>
                  </a:cubicBezTo>
                  <a:cubicBezTo>
                    <a:pt x="19741" y="17622"/>
                    <a:pt x="19575" y="17455"/>
                    <a:pt x="19360" y="17455"/>
                  </a:cubicBezTo>
                  <a:lnTo>
                    <a:pt x="19206" y="17455"/>
                  </a:lnTo>
                  <a:lnTo>
                    <a:pt x="19206" y="14479"/>
                  </a:lnTo>
                  <a:lnTo>
                    <a:pt x="16979" y="12050"/>
                  </a:lnTo>
                  <a:lnTo>
                    <a:pt x="15908" y="12050"/>
                  </a:lnTo>
                  <a:cubicBezTo>
                    <a:pt x="15658" y="11490"/>
                    <a:pt x="15086" y="11109"/>
                    <a:pt x="14431" y="11109"/>
                  </a:cubicBezTo>
                  <a:cubicBezTo>
                    <a:pt x="14360" y="11109"/>
                    <a:pt x="14276" y="11109"/>
                    <a:pt x="14205" y="11121"/>
                  </a:cubicBezTo>
                  <a:lnTo>
                    <a:pt x="14110" y="10478"/>
                  </a:lnTo>
                  <a:lnTo>
                    <a:pt x="15443" y="10478"/>
                  </a:lnTo>
                  <a:cubicBezTo>
                    <a:pt x="15812" y="10478"/>
                    <a:pt x="16110" y="10169"/>
                    <a:pt x="16110" y="9800"/>
                  </a:cubicBezTo>
                  <a:cubicBezTo>
                    <a:pt x="16110" y="9430"/>
                    <a:pt x="15812" y="9133"/>
                    <a:pt x="15443" y="9133"/>
                  </a:cubicBezTo>
                  <a:lnTo>
                    <a:pt x="14693" y="9133"/>
                  </a:lnTo>
                  <a:lnTo>
                    <a:pt x="14693" y="7549"/>
                  </a:lnTo>
                  <a:cubicBezTo>
                    <a:pt x="15419" y="7549"/>
                    <a:pt x="16003" y="6966"/>
                    <a:pt x="16003" y="6240"/>
                  </a:cubicBezTo>
                  <a:cubicBezTo>
                    <a:pt x="16003" y="5525"/>
                    <a:pt x="15419" y="4942"/>
                    <a:pt x="14693" y="4942"/>
                  </a:cubicBezTo>
                  <a:lnTo>
                    <a:pt x="14693" y="4442"/>
                  </a:lnTo>
                  <a:cubicBezTo>
                    <a:pt x="14693" y="1989"/>
                    <a:pt x="12705" y="1"/>
                    <a:pt x="10264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7" name="Google Shape;617;p32"/>
            <p:cNvGrpSpPr/>
            <p:nvPr/>
          </p:nvGrpSpPr>
          <p:grpSpPr>
            <a:xfrm>
              <a:off x="8922925" y="3320713"/>
              <a:ext cx="512300" cy="646825"/>
              <a:chOff x="4779150" y="1079725"/>
              <a:chExt cx="512300" cy="646825"/>
            </a:xfrm>
          </p:grpSpPr>
          <p:sp>
            <p:nvSpPr>
              <p:cNvPr id="618" name="Google Shape;618;p32"/>
              <p:cNvSpPr/>
              <p:nvPr/>
            </p:nvSpPr>
            <p:spPr>
              <a:xfrm>
                <a:off x="4939900" y="1522650"/>
                <a:ext cx="25900" cy="113125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4525" extrusionOk="0">
                    <a:moveTo>
                      <a:pt x="524" y="0"/>
                    </a:moveTo>
                    <a:cubicBezTo>
                      <a:pt x="238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38" y="4524"/>
                      <a:pt x="524" y="4524"/>
                    </a:cubicBezTo>
                    <a:cubicBezTo>
                      <a:pt x="810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810" y="0"/>
                      <a:pt x="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2"/>
              <p:cNvSpPr/>
              <p:nvPr/>
            </p:nvSpPr>
            <p:spPr>
              <a:xfrm>
                <a:off x="4931850" y="1597950"/>
                <a:ext cx="4200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3025" extrusionOk="0">
                    <a:moveTo>
                      <a:pt x="846" y="0"/>
                    </a:moveTo>
                    <a:cubicBezTo>
                      <a:pt x="382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82" y="3024"/>
                      <a:pt x="846" y="3024"/>
                    </a:cubicBezTo>
                    <a:cubicBezTo>
                      <a:pt x="1310" y="3024"/>
                      <a:pt x="1679" y="2643"/>
                      <a:pt x="1679" y="2179"/>
                    </a:cubicBezTo>
                    <a:lnTo>
                      <a:pt x="1679" y="834"/>
                    </a:lnTo>
                    <a:cubicBezTo>
                      <a:pt x="1679" y="369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2"/>
              <p:cNvSpPr/>
              <p:nvPr/>
            </p:nvSpPr>
            <p:spPr>
              <a:xfrm>
                <a:off x="4887800" y="1620275"/>
                <a:ext cx="1301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4251" extrusionOk="0">
                    <a:moveTo>
                      <a:pt x="1001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2"/>
              <p:cNvSpPr/>
              <p:nvPr/>
            </p:nvSpPr>
            <p:spPr>
              <a:xfrm>
                <a:off x="4910725" y="1658975"/>
                <a:ext cx="845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2703" extrusionOk="0">
                    <a:moveTo>
                      <a:pt x="1691" y="0"/>
                    </a:moveTo>
                    <a:cubicBezTo>
                      <a:pt x="750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82" y="2703"/>
                    </a:lnTo>
                    <a:lnTo>
                      <a:pt x="3382" y="1691"/>
                    </a:lnTo>
                    <a:cubicBezTo>
                      <a:pt x="3382" y="750"/>
                      <a:pt x="2620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2"/>
              <p:cNvSpPr/>
              <p:nvPr/>
            </p:nvSpPr>
            <p:spPr>
              <a:xfrm>
                <a:off x="4887800" y="1707475"/>
                <a:ext cx="1301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763" extrusionOk="0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2"/>
              <p:cNvSpPr/>
              <p:nvPr/>
            </p:nvSpPr>
            <p:spPr>
              <a:xfrm>
                <a:off x="4911025" y="1636350"/>
                <a:ext cx="140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19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2"/>
              <p:cNvSpPr/>
              <p:nvPr/>
            </p:nvSpPr>
            <p:spPr>
              <a:xfrm>
                <a:off x="4934225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87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7" y="560"/>
                    </a:cubicBezTo>
                    <a:cubicBezTo>
                      <a:pt x="441" y="560"/>
                      <a:pt x="561" y="441"/>
                      <a:pt x="561" y="286"/>
                    </a:cubicBezTo>
                    <a:cubicBezTo>
                      <a:pt x="561" y="131"/>
                      <a:pt x="441" y="0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2"/>
              <p:cNvSpPr/>
              <p:nvPr/>
            </p:nvSpPr>
            <p:spPr>
              <a:xfrm>
                <a:off x="4957450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86" y="0"/>
                    </a:moveTo>
                    <a:cubicBezTo>
                      <a:pt x="132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2"/>
              <p:cNvSpPr/>
              <p:nvPr/>
            </p:nvSpPr>
            <p:spPr>
              <a:xfrm>
                <a:off x="4980675" y="1636350"/>
                <a:ext cx="143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60" extrusionOk="0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2"/>
              <p:cNvSpPr/>
              <p:nvPr/>
            </p:nvSpPr>
            <p:spPr>
              <a:xfrm>
                <a:off x="5104800" y="1522650"/>
                <a:ext cx="25925" cy="11312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4525" extrusionOk="0">
                    <a:moveTo>
                      <a:pt x="512" y="0"/>
                    </a:moveTo>
                    <a:cubicBezTo>
                      <a:pt x="226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26" y="4524"/>
                      <a:pt x="512" y="4524"/>
                    </a:cubicBezTo>
                    <a:cubicBezTo>
                      <a:pt x="798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798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2"/>
              <p:cNvSpPr/>
              <p:nvPr/>
            </p:nvSpPr>
            <p:spPr>
              <a:xfrm>
                <a:off x="5096750" y="1597950"/>
                <a:ext cx="4200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3025" extrusionOk="0">
                    <a:moveTo>
                      <a:pt x="834" y="0"/>
                    </a:moveTo>
                    <a:cubicBezTo>
                      <a:pt x="370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70" y="3024"/>
                      <a:pt x="834" y="3024"/>
                    </a:cubicBezTo>
                    <a:cubicBezTo>
                      <a:pt x="1299" y="3024"/>
                      <a:pt x="1680" y="2643"/>
                      <a:pt x="1680" y="2179"/>
                    </a:cubicBezTo>
                    <a:lnTo>
                      <a:pt x="1680" y="834"/>
                    </a:lnTo>
                    <a:cubicBezTo>
                      <a:pt x="1680" y="369"/>
                      <a:pt x="1299" y="0"/>
                      <a:pt x="8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2"/>
              <p:cNvSpPr/>
              <p:nvPr/>
            </p:nvSpPr>
            <p:spPr>
              <a:xfrm>
                <a:off x="5052700" y="1620275"/>
                <a:ext cx="1301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4251" extrusionOk="0">
                    <a:moveTo>
                      <a:pt x="989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2"/>
              <p:cNvSpPr/>
              <p:nvPr/>
            </p:nvSpPr>
            <p:spPr>
              <a:xfrm>
                <a:off x="5075325" y="1658975"/>
                <a:ext cx="848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703" extrusionOk="0">
                    <a:moveTo>
                      <a:pt x="1691" y="0"/>
                    </a:moveTo>
                    <a:cubicBezTo>
                      <a:pt x="762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94" y="2703"/>
                    </a:lnTo>
                    <a:lnTo>
                      <a:pt x="3394" y="1691"/>
                    </a:lnTo>
                    <a:cubicBezTo>
                      <a:pt x="3394" y="750"/>
                      <a:pt x="2632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2"/>
              <p:cNvSpPr/>
              <p:nvPr/>
            </p:nvSpPr>
            <p:spPr>
              <a:xfrm>
                <a:off x="5052700" y="1707475"/>
                <a:ext cx="1301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763" extrusionOk="0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2"/>
              <p:cNvSpPr/>
              <p:nvPr/>
            </p:nvSpPr>
            <p:spPr>
              <a:xfrm>
                <a:off x="5075625" y="1636350"/>
                <a:ext cx="143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60" extrusionOk="0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2"/>
              <p:cNvSpPr/>
              <p:nvPr/>
            </p:nvSpPr>
            <p:spPr>
              <a:xfrm>
                <a:off x="5099125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30" y="560"/>
                      <a:pt x="561" y="441"/>
                      <a:pt x="561" y="286"/>
                    </a:cubicBezTo>
                    <a:cubicBezTo>
                      <a:pt x="561" y="131"/>
                      <a:pt x="430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2"/>
              <p:cNvSpPr/>
              <p:nvPr/>
            </p:nvSpPr>
            <p:spPr>
              <a:xfrm>
                <a:off x="5122350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29" y="560"/>
                      <a:pt x="560" y="441"/>
                      <a:pt x="560" y="286"/>
                    </a:cubicBezTo>
                    <a:cubicBezTo>
                      <a:pt x="560" y="131"/>
                      <a:pt x="4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2"/>
              <p:cNvSpPr/>
              <p:nvPr/>
            </p:nvSpPr>
            <p:spPr>
              <a:xfrm>
                <a:off x="5145575" y="1636350"/>
                <a:ext cx="140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2"/>
              <p:cNvSpPr/>
              <p:nvPr/>
            </p:nvSpPr>
            <p:spPr>
              <a:xfrm>
                <a:off x="4891675" y="1203250"/>
                <a:ext cx="65200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609" extrusionOk="0">
                    <a:moveTo>
                      <a:pt x="1310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310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2"/>
              <p:cNvSpPr/>
              <p:nvPr/>
            </p:nvSpPr>
            <p:spPr>
              <a:xfrm>
                <a:off x="5113725" y="1203250"/>
                <a:ext cx="65200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609" extrusionOk="0">
                    <a:moveTo>
                      <a:pt x="1298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298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2"/>
              <p:cNvSpPr/>
              <p:nvPr/>
            </p:nvSpPr>
            <p:spPr>
              <a:xfrm>
                <a:off x="4812200" y="151430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5" y="1429"/>
                    </a:cubicBezTo>
                    <a:cubicBezTo>
                      <a:pt x="1108" y="1429"/>
                      <a:pt x="1429" y="1108"/>
                      <a:pt x="1429" y="715"/>
                    </a:cubicBezTo>
                    <a:cubicBezTo>
                      <a:pt x="1429" y="322"/>
                      <a:pt x="1108" y="1"/>
                      <a:pt x="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2"/>
              <p:cNvSpPr/>
              <p:nvPr/>
            </p:nvSpPr>
            <p:spPr>
              <a:xfrm>
                <a:off x="4811600" y="1380950"/>
                <a:ext cx="135150" cy="135175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5407" extrusionOk="0">
                    <a:moveTo>
                      <a:pt x="2227" y="1"/>
                    </a:moveTo>
                    <a:lnTo>
                      <a:pt x="1" y="2430"/>
                    </a:lnTo>
                    <a:lnTo>
                      <a:pt x="1" y="5406"/>
                    </a:lnTo>
                    <a:lnTo>
                      <a:pt x="1417" y="5406"/>
                    </a:lnTo>
                    <a:lnTo>
                      <a:pt x="1417" y="2977"/>
                    </a:lnTo>
                    <a:lnTo>
                      <a:pt x="2846" y="1418"/>
                    </a:lnTo>
                    <a:lnTo>
                      <a:pt x="5406" y="1418"/>
                    </a:lnTo>
                    <a:lnTo>
                      <a:pt x="5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2"/>
              <p:cNvSpPr/>
              <p:nvPr/>
            </p:nvSpPr>
            <p:spPr>
              <a:xfrm>
                <a:off x="4890175" y="1357450"/>
                <a:ext cx="81300" cy="81275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3251" extrusionOk="0">
                    <a:moveTo>
                      <a:pt x="1632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32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2"/>
              <p:cNvSpPr/>
              <p:nvPr/>
            </p:nvSpPr>
            <p:spPr>
              <a:xfrm>
                <a:off x="4798200" y="1516100"/>
                <a:ext cx="6372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763" extrusionOk="0">
                    <a:moveTo>
                      <a:pt x="382" y="0"/>
                    </a:moveTo>
                    <a:cubicBezTo>
                      <a:pt x="179" y="0"/>
                      <a:pt x="1" y="167"/>
                      <a:pt x="1" y="381"/>
                    </a:cubicBezTo>
                    <a:cubicBezTo>
                      <a:pt x="1" y="584"/>
                      <a:pt x="179" y="762"/>
                      <a:pt x="382" y="762"/>
                    </a:cubicBezTo>
                    <a:lnTo>
                      <a:pt x="2168" y="762"/>
                    </a:lnTo>
                    <a:cubicBezTo>
                      <a:pt x="2382" y="762"/>
                      <a:pt x="2549" y="584"/>
                      <a:pt x="2549" y="381"/>
                    </a:cubicBezTo>
                    <a:cubicBezTo>
                      <a:pt x="2549" y="167"/>
                      <a:pt x="2382" y="0"/>
                      <a:pt x="2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2"/>
              <p:cNvSpPr/>
              <p:nvPr/>
            </p:nvSpPr>
            <p:spPr>
              <a:xfrm>
                <a:off x="4779150" y="1546450"/>
                <a:ext cx="1021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2049" extrusionOk="0">
                    <a:moveTo>
                      <a:pt x="2037" y="1"/>
                    </a:moveTo>
                    <a:cubicBezTo>
                      <a:pt x="918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37" y="1144"/>
                      <a:pt x="2037" y="1144"/>
                    </a:cubicBezTo>
                    <a:cubicBezTo>
                      <a:pt x="2537" y="1144"/>
                      <a:pt x="2954" y="1548"/>
                      <a:pt x="2954" y="2048"/>
                    </a:cubicBezTo>
                    <a:lnTo>
                      <a:pt x="4085" y="2048"/>
                    </a:lnTo>
                    <a:cubicBezTo>
                      <a:pt x="4085" y="917"/>
                      <a:pt x="3168" y="1"/>
                      <a:pt x="2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2"/>
              <p:cNvSpPr/>
              <p:nvPr/>
            </p:nvSpPr>
            <p:spPr>
              <a:xfrm>
                <a:off x="4910425" y="1377675"/>
                <a:ext cx="40800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632" extrusionOk="0">
                    <a:moveTo>
                      <a:pt x="822" y="1"/>
                    </a:moveTo>
                    <a:cubicBezTo>
                      <a:pt x="370" y="1"/>
                      <a:pt x="0" y="370"/>
                      <a:pt x="0" y="810"/>
                    </a:cubicBezTo>
                    <a:cubicBezTo>
                      <a:pt x="0" y="1263"/>
                      <a:pt x="370" y="1632"/>
                      <a:pt x="822" y="1632"/>
                    </a:cubicBezTo>
                    <a:cubicBezTo>
                      <a:pt x="1262" y="1632"/>
                      <a:pt x="1632" y="1263"/>
                      <a:pt x="1632" y="810"/>
                    </a:cubicBezTo>
                    <a:cubicBezTo>
                      <a:pt x="1632" y="370"/>
                      <a:pt x="1262" y="1"/>
                      <a:pt x="8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2"/>
              <p:cNvSpPr/>
              <p:nvPr/>
            </p:nvSpPr>
            <p:spPr>
              <a:xfrm>
                <a:off x="5222375" y="1514300"/>
                <a:ext cx="360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30" extrusionOk="0">
                    <a:moveTo>
                      <a:pt x="726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6" y="1429"/>
                    </a:cubicBezTo>
                    <a:cubicBezTo>
                      <a:pt x="1119" y="1429"/>
                      <a:pt x="1441" y="1108"/>
                      <a:pt x="1441" y="715"/>
                    </a:cubicBezTo>
                    <a:cubicBezTo>
                      <a:pt x="1441" y="322"/>
                      <a:pt x="1119" y="1"/>
                      <a:pt x="7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2"/>
              <p:cNvSpPr/>
              <p:nvPr/>
            </p:nvSpPr>
            <p:spPr>
              <a:xfrm>
                <a:off x="5123850" y="1380950"/>
                <a:ext cx="135150" cy="135175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5407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60" y="1418"/>
                    </a:lnTo>
                    <a:lnTo>
                      <a:pt x="3989" y="2977"/>
                    </a:lnTo>
                    <a:lnTo>
                      <a:pt x="3989" y="5406"/>
                    </a:lnTo>
                    <a:lnTo>
                      <a:pt x="5406" y="5406"/>
                    </a:lnTo>
                    <a:lnTo>
                      <a:pt x="5406" y="2430"/>
                    </a:ln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2"/>
              <p:cNvSpPr/>
              <p:nvPr/>
            </p:nvSpPr>
            <p:spPr>
              <a:xfrm>
                <a:off x="5099125" y="1357450"/>
                <a:ext cx="81300" cy="81275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3251" extrusionOk="0">
                    <a:moveTo>
                      <a:pt x="1620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20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2"/>
              <p:cNvSpPr/>
              <p:nvPr/>
            </p:nvSpPr>
            <p:spPr>
              <a:xfrm>
                <a:off x="5208675" y="1516100"/>
                <a:ext cx="6372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763" extrusionOk="0">
                    <a:moveTo>
                      <a:pt x="381" y="0"/>
                    </a:moveTo>
                    <a:cubicBezTo>
                      <a:pt x="167" y="0"/>
                      <a:pt x="0" y="167"/>
                      <a:pt x="0" y="381"/>
                    </a:cubicBezTo>
                    <a:cubicBezTo>
                      <a:pt x="0" y="584"/>
                      <a:pt x="167" y="762"/>
                      <a:pt x="381" y="762"/>
                    </a:cubicBezTo>
                    <a:lnTo>
                      <a:pt x="2167" y="762"/>
                    </a:lnTo>
                    <a:cubicBezTo>
                      <a:pt x="2382" y="762"/>
                      <a:pt x="2548" y="584"/>
                      <a:pt x="2548" y="381"/>
                    </a:cubicBezTo>
                    <a:cubicBezTo>
                      <a:pt x="2548" y="167"/>
                      <a:pt x="2382" y="0"/>
                      <a:pt x="21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2"/>
              <p:cNvSpPr/>
              <p:nvPr/>
            </p:nvSpPr>
            <p:spPr>
              <a:xfrm>
                <a:off x="5189325" y="1546450"/>
                <a:ext cx="1021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2049" extrusionOk="0">
                    <a:moveTo>
                      <a:pt x="2048" y="1"/>
                    </a:moveTo>
                    <a:cubicBezTo>
                      <a:pt x="917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48" y="1144"/>
                      <a:pt x="2048" y="1144"/>
                    </a:cubicBezTo>
                    <a:cubicBezTo>
                      <a:pt x="2549" y="1144"/>
                      <a:pt x="2953" y="1548"/>
                      <a:pt x="2953" y="2048"/>
                    </a:cubicBezTo>
                    <a:lnTo>
                      <a:pt x="4084" y="2048"/>
                    </a:lnTo>
                    <a:cubicBezTo>
                      <a:pt x="4084" y="917"/>
                      <a:pt x="3168" y="1"/>
                      <a:pt x="2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2"/>
              <p:cNvSpPr/>
              <p:nvPr/>
            </p:nvSpPr>
            <p:spPr>
              <a:xfrm>
                <a:off x="5119375" y="1377675"/>
                <a:ext cx="40800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632" extrusionOk="0">
                    <a:moveTo>
                      <a:pt x="810" y="1"/>
                    </a:moveTo>
                    <a:cubicBezTo>
                      <a:pt x="370" y="1"/>
                      <a:pt x="1" y="370"/>
                      <a:pt x="1" y="810"/>
                    </a:cubicBezTo>
                    <a:cubicBezTo>
                      <a:pt x="1" y="1263"/>
                      <a:pt x="370" y="1632"/>
                      <a:pt x="810" y="1632"/>
                    </a:cubicBezTo>
                    <a:cubicBezTo>
                      <a:pt x="1263" y="1632"/>
                      <a:pt x="1632" y="1263"/>
                      <a:pt x="1632" y="810"/>
                    </a:cubicBezTo>
                    <a:cubicBezTo>
                      <a:pt x="1632" y="370"/>
                      <a:pt x="1263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2"/>
              <p:cNvSpPr/>
              <p:nvPr/>
            </p:nvSpPr>
            <p:spPr>
              <a:xfrm>
                <a:off x="4905375" y="1324700"/>
                <a:ext cx="259875" cy="237850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9514" extrusionOk="0">
                    <a:moveTo>
                      <a:pt x="1453" y="0"/>
                    </a:moveTo>
                    <a:lnTo>
                      <a:pt x="0" y="9513"/>
                    </a:lnTo>
                    <a:lnTo>
                      <a:pt x="10394" y="9513"/>
                    </a:lnTo>
                    <a:lnTo>
                      <a:pt x="894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2"/>
              <p:cNvSpPr/>
              <p:nvPr/>
            </p:nvSpPr>
            <p:spPr>
              <a:xfrm>
                <a:off x="4970250" y="1278850"/>
                <a:ext cx="130100" cy="12415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4966" extrusionOk="0">
                    <a:moveTo>
                      <a:pt x="596" y="1"/>
                    </a:moveTo>
                    <a:cubicBezTo>
                      <a:pt x="263" y="1"/>
                      <a:pt x="1" y="275"/>
                      <a:pt x="1" y="596"/>
                    </a:cubicBezTo>
                    <a:lnTo>
                      <a:pt x="1" y="4370"/>
                    </a:lnTo>
                    <a:cubicBezTo>
                      <a:pt x="1" y="4704"/>
                      <a:pt x="263" y="4966"/>
                      <a:pt x="596" y="4966"/>
                    </a:cubicBezTo>
                    <a:lnTo>
                      <a:pt x="4608" y="4966"/>
                    </a:lnTo>
                    <a:cubicBezTo>
                      <a:pt x="4942" y="4966"/>
                      <a:pt x="5204" y="4704"/>
                      <a:pt x="5204" y="4370"/>
                    </a:cubicBezTo>
                    <a:lnTo>
                      <a:pt x="5204" y="596"/>
                    </a:lnTo>
                    <a:cubicBezTo>
                      <a:pt x="5204" y="275"/>
                      <a:pt x="4942" y="1"/>
                      <a:pt x="4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2"/>
              <p:cNvSpPr/>
              <p:nvPr/>
            </p:nvSpPr>
            <p:spPr>
              <a:xfrm>
                <a:off x="4905375" y="1516975"/>
                <a:ext cx="259875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1823" extrusionOk="0">
                    <a:moveTo>
                      <a:pt x="286" y="1"/>
                    </a:moveTo>
                    <a:lnTo>
                      <a:pt x="0" y="1822"/>
                    </a:lnTo>
                    <a:lnTo>
                      <a:pt x="10394" y="1822"/>
                    </a:lnTo>
                    <a:lnTo>
                      <a:pt x="101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2"/>
              <p:cNvSpPr/>
              <p:nvPr/>
            </p:nvSpPr>
            <p:spPr>
              <a:xfrm>
                <a:off x="4924425" y="1079725"/>
                <a:ext cx="2217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8871" h="9169" extrusionOk="0">
                    <a:moveTo>
                      <a:pt x="4441" y="1"/>
                    </a:moveTo>
                    <a:cubicBezTo>
                      <a:pt x="1988" y="1"/>
                      <a:pt x="0" y="1989"/>
                      <a:pt x="0" y="4442"/>
                    </a:cubicBezTo>
                    <a:lnTo>
                      <a:pt x="0" y="9168"/>
                    </a:lnTo>
                    <a:lnTo>
                      <a:pt x="8870" y="9168"/>
                    </a:lnTo>
                    <a:lnTo>
                      <a:pt x="8870" y="4442"/>
                    </a:lnTo>
                    <a:cubicBezTo>
                      <a:pt x="8870" y="1989"/>
                      <a:pt x="6882" y="1"/>
                      <a:pt x="4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2"/>
              <p:cNvSpPr/>
              <p:nvPr/>
            </p:nvSpPr>
            <p:spPr>
              <a:xfrm>
                <a:off x="4958350" y="1113350"/>
                <a:ext cx="153900" cy="195600"/>
              </a:xfrm>
              <a:custGeom>
                <a:avLst/>
                <a:gdLst/>
                <a:ahLst/>
                <a:cxnLst/>
                <a:rect l="l" t="t" r="r" b="b"/>
                <a:pathLst>
                  <a:path w="6156" h="7824" extrusionOk="0">
                    <a:moveTo>
                      <a:pt x="3084" y="1"/>
                    </a:moveTo>
                    <a:cubicBezTo>
                      <a:pt x="1381" y="1"/>
                      <a:pt x="0" y="1370"/>
                      <a:pt x="0" y="3073"/>
                    </a:cubicBezTo>
                    <a:lnTo>
                      <a:pt x="0" y="7823"/>
                    </a:lnTo>
                    <a:lnTo>
                      <a:pt x="6156" y="7823"/>
                    </a:lnTo>
                    <a:lnTo>
                      <a:pt x="6156" y="3073"/>
                    </a:lnTo>
                    <a:cubicBezTo>
                      <a:pt x="6156" y="1370"/>
                      <a:pt x="4775" y="1"/>
                      <a:pt x="30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2"/>
              <p:cNvSpPr/>
              <p:nvPr/>
            </p:nvSpPr>
            <p:spPr>
              <a:xfrm>
                <a:off x="4977700" y="1223500"/>
                <a:ext cx="24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8"/>
                      <a:pt x="500" y="988"/>
                    </a:cubicBezTo>
                    <a:cubicBezTo>
                      <a:pt x="774" y="988"/>
                      <a:pt x="988" y="774"/>
                      <a:pt x="988" y="500"/>
                    </a:cubicBezTo>
                    <a:cubicBezTo>
                      <a:pt x="988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2"/>
              <p:cNvSpPr/>
              <p:nvPr/>
            </p:nvSpPr>
            <p:spPr>
              <a:xfrm>
                <a:off x="5068175" y="1223500"/>
                <a:ext cx="24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8"/>
                      <a:pt x="489" y="988"/>
                    </a:cubicBezTo>
                    <a:cubicBezTo>
                      <a:pt x="763" y="988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2"/>
              <p:cNvSpPr/>
              <p:nvPr/>
            </p:nvSpPr>
            <p:spPr>
              <a:xfrm>
                <a:off x="4977700" y="1270525"/>
                <a:ext cx="1152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727" extrusionOk="0">
                    <a:moveTo>
                      <a:pt x="369" y="0"/>
                    </a:moveTo>
                    <a:cubicBezTo>
                      <a:pt x="167" y="0"/>
                      <a:pt x="0" y="155"/>
                      <a:pt x="0" y="358"/>
                    </a:cubicBezTo>
                    <a:cubicBezTo>
                      <a:pt x="0" y="560"/>
                      <a:pt x="167" y="727"/>
                      <a:pt x="369" y="727"/>
                    </a:cubicBezTo>
                    <a:lnTo>
                      <a:pt x="4239" y="727"/>
                    </a:lnTo>
                    <a:cubicBezTo>
                      <a:pt x="4441" y="727"/>
                      <a:pt x="4608" y="560"/>
                      <a:pt x="4608" y="358"/>
                    </a:cubicBezTo>
                    <a:cubicBezTo>
                      <a:pt x="4608" y="155"/>
                      <a:pt x="4441" y="0"/>
                      <a:pt x="4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2"/>
              <p:cNvSpPr/>
              <p:nvPr/>
            </p:nvSpPr>
            <p:spPr>
              <a:xfrm>
                <a:off x="4889000" y="1308025"/>
                <a:ext cx="29260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1704" h="1347" extrusionOk="0">
                    <a:moveTo>
                      <a:pt x="667" y="1"/>
                    </a:moveTo>
                    <a:cubicBezTo>
                      <a:pt x="298" y="1"/>
                      <a:pt x="0" y="298"/>
                      <a:pt x="0" y="667"/>
                    </a:cubicBezTo>
                    <a:cubicBezTo>
                      <a:pt x="0" y="1036"/>
                      <a:pt x="298" y="1346"/>
                      <a:pt x="667" y="1346"/>
                    </a:cubicBezTo>
                    <a:lnTo>
                      <a:pt x="11037" y="1346"/>
                    </a:lnTo>
                    <a:cubicBezTo>
                      <a:pt x="11406" y="1346"/>
                      <a:pt x="11704" y="1036"/>
                      <a:pt x="11704" y="667"/>
                    </a:cubicBezTo>
                    <a:cubicBezTo>
                      <a:pt x="11704" y="298"/>
                      <a:pt x="11406" y="1"/>
                      <a:pt x="110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2"/>
              <p:cNvSpPr/>
              <p:nvPr/>
            </p:nvSpPr>
            <p:spPr>
              <a:xfrm>
                <a:off x="493037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0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2"/>
              <p:cNvSpPr/>
              <p:nvPr/>
            </p:nvSpPr>
            <p:spPr>
              <a:xfrm>
                <a:off x="495507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70" y="0"/>
                    </a:moveTo>
                    <a:cubicBezTo>
                      <a:pt x="264" y="0"/>
                      <a:pt x="257" y="0"/>
                      <a:pt x="250" y="1"/>
                    </a:cubicBez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94"/>
                      <a:pt x="108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2"/>
              <p:cNvSpPr/>
              <p:nvPr/>
            </p:nvSpPr>
            <p:spPr>
              <a:xfrm>
                <a:off x="4979475" y="1418450"/>
                <a:ext cx="131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2"/>
              <p:cNvSpPr/>
              <p:nvPr/>
            </p:nvSpPr>
            <p:spPr>
              <a:xfrm>
                <a:off x="500417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2"/>
              <p:cNvSpPr/>
              <p:nvPr/>
            </p:nvSpPr>
            <p:spPr>
              <a:xfrm>
                <a:off x="5028900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2"/>
              <p:cNvSpPr/>
              <p:nvPr/>
            </p:nvSpPr>
            <p:spPr>
              <a:xfrm>
                <a:off x="5053600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2"/>
              <p:cNvSpPr/>
              <p:nvPr/>
            </p:nvSpPr>
            <p:spPr>
              <a:xfrm>
                <a:off x="5078000" y="1418450"/>
                <a:ext cx="131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2"/>
              <p:cNvSpPr/>
              <p:nvPr/>
            </p:nvSpPr>
            <p:spPr>
              <a:xfrm>
                <a:off x="5102700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2"/>
              <p:cNvSpPr/>
              <p:nvPr/>
            </p:nvSpPr>
            <p:spPr>
              <a:xfrm>
                <a:off x="512742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80" y="0"/>
                    </a:moveTo>
                    <a:cubicBezTo>
                      <a:pt x="274" y="0"/>
                      <a:pt x="268" y="0"/>
                      <a:pt x="262" y="1"/>
                    </a:cubicBez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2"/>
              <p:cNvSpPr/>
              <p:nvPr/>
            </p:nvSpPr>
            <p:spPr>
              <a:xfrm>
                <a:off x="4916075" y="1478575"/>
                <a:ext cx="2384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9538" h="537" extrusionOk="0">
                    <a:moveTo>
                      <a:pt x="84" y="1"/>
                    </a:moveTo>
                    <a:lnTo>
                      <a:pt x="1" y="537"/>
                    </a:lnTo>
                    <a:lnTo>
                      <a:pt x="9538" y="537"/>
                    </a:lnTo>
                    <a:lnTo>
                      <a:pt x="9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9" name="Google Shape;669;p32"/>
          <p:cNvGrpSpPr/>
          <p:nvPr/>
        </p:nvGrpSpPr>
        <p:grpSpPr>
          <a:xfrm>
            <a:off x="6426582" y="36870"/>
            <a:ext cx="1374874" cy="2436434"/>
            <a:chOff x="2225575" y="3305850"/>
            <a:chExt cx="380125" cy="673625"/>
          </a:xfrm>
        </p:grpSpPr>
        <p:sp>
          <p:nvSpPr>
            <p:cNvPr id="670" name="Google Shape;670;p32"/>
            <p:cNvSpPr/>
            <p:nvPr/>
          </p:nvSpPr>
          <p:spPr>
            <a:xfrm>
              <a:off x="2225850" y="3306013"/>
              <a:ext cx="379850" cy="673300"/>
            </a:xfrm>
            <a:custGeom>
              <a:avLst/>
              <a:gdLst/>
              <a:ahLst/>
              <a:cxnLst/>
              <a:rect l="l" t="t" r="r" b="b"/>
              <a:pathLst>
                <a:path w="15194" h="26932" extrusionOk="0">
                  <a:moveTo>
                    <a:pt x="8978" y="16395"/>
                  </a:moveTo>
                  <a:lnTo>
                    <a:pt x="8978" y="17097"/>
                  </a:lnTo>
                  <a:lnTo>
                    <a:pt x="8835" y="17097"/>
                  </a:lnTo>
                  <a:cubicBezTo>
                    <a:pt x="8573" y="17097"/>
                    <a:pt x="8359" y="17312"/>
                    <a:pt x="8359" y="17574"/>
                  </a:cubicBezTo>
                  <a:lnTo>
                    <a:pt x="8359" y="17967"/>
                  </a:lnTo>
                  <a:lnTo>
                    <a:pt x="8252" y="17967"/>
                  </a:lnTo>
                  <a:cubicBezTo>
                    <a:pt x="8121" y="17967"/>
                    <a:pt x="8002" y="18074"/>
                    <a:pt x="8002" y="18217"/>
                  </a:cubicBezTo>
                  <a:cubicBezTo>
                    <a:pt x="8002" y="18348"/>
                    <a:pt x="8121" y="18467"/>
                    <a:pt x="8252" y="18467"/>
                  </a:cubicBezTo>
                  <a:lnTo>
                    <a:pt x="8359" y="18467"/>
                  </a:lnTo>
                  <a:lnTo>
                    <a:pt x="8359" y="21634"/>
                  </a:lnTo>
                  <a:lnTo>
                    <a:pt x="8252" y="21634"/>
                  </a:lnTo>
                  <a:cubicBezTo>
                    <a:pt x="8121" y="21634"/>
                    <a:pt x="8002" y="21741"/>
                    <a:pt x="8002" y="21884"/>
                  </a:cubicBezTo>
                  <a:cubicBezTo>
                    <a:pt x="8002" y="22015"/>
                    <a:pt x="8121" y="22134"/>
                    <a:pt x="8252" y="22134"/>
                  </a:cubicBezTo>
                  <a:lnTo>
                    <a:pt x="8359" y="22134"/>
                  </a:lnTo>
                  <a:lnTo>
                    <a:pt x="8359" y="22527"/>
                  </a:lnTo>
                  <a:cubicBezTo>
                    <a:pt x="8359" y="22789"/>
                    <a:pt x="8573" y="22991"/>
                    <a:pt x="8835" y="22991"/>
                  </a:cubicBezTo>
                  <a:lnTo>
                    <a:pt x="8966" y="22991"/>
                  </a:lnTo>
                  <a:lnTo>
                    <a:pt x="8966" y="24086"/>
                  </a:lnTo>
                  <a:cubicBezTo>
                    <a:pt x="8966" y="24086"/>
                    <a:pt x="8978" y="24098"/>
                    <a:pt x="8978" y="24098"/>
                  </a:cubicBezTo>
                  <a:lnTo>
                    <a:pt x="6216" y="24098"/>
                  </a:lnTo>
                  <a:cubicBezTo>
                    <a:pt x="6216" y="24098"/>
                    <a:pt x="6216" y="24086"/>
                    <a:pt x="6216" y="24086"/>
                  </a:cubicBezTo>
                  <a:lnTo>
                    <a:pt x="6216" y="22991"/>
                  </a:lnTo>
                  <a:lnTo>
                    <a:pt x="6359" y="22991"/>
                  </a:lnTo>
                  <a:cubicBezTo>
                    <a:pt x="6621" y="22991"/>
                    <a:pt x="6835" y="22789"/>
                    <a:pt x="6835" y="22527"/>
                  </a:cubicBezTo>
                  <a:lnTo>
                    <a:pt x="6835" y="22134"/>
                  </a:lnTo>
                  <a:lnTo>
                    <a:pt x="6930" y="22134"/>
                  </a:lnTo>
                  <a:cubicBezTo>
                    <a:pt x="7073" y="22134"/>
                    <a:pt x="7180" y="22015"/>
                    <a:pt x="7180" y="21884"/>
                  </a:cubicBezTo>
                  <a:cubicBezTo>
                    <a:pt x="7180" y="21741"/>
                    <a:pt x="7073" y="21634"/>
                    <a:pt x="6930" y="21634"/>
                  </a:cubicBezTo>
                  <a:lnTo>
                    <a:pt x="6835" y="21634"/>
                  </a:lnTo>
                  <a:lnTo>
                    <a:pt x="6835" y="18467"/>
                  </a:lnTo>
                  <a:lnTo>
                    <a:pt x="6930" y="18467"/>
                  </a:lnTo>
                  <a:cubicBezTo>
                    <a:pt x="7073" y="18467"/>
                    <a:pt x="7180" y="18348"/>
                    <a:pt x="7180" y="18217"/>
                  </a:cubicBezTo>
                  <a:cubicBezTo>
                    <a:pt x="7180" y="18074"/>
                    <a:pt x="7073" y="17967"/>
                    <a:pt x="6930" y="17967"/>
                  </a:cubicBezTo>
                  <a:lnTo>
                    <a:pt x="6835" y="17967"/>
                  </a:lnTo>
                  <a:lnTo>
                    <a:pt x="6835" y="17574"/>
                  </a:lnTo>
                  <a:cubicBezTo>
                    <a:pt x="6835" y="17312"/>
                    <a:pt x="6621" y="17097"/>
                    <a:pt x="6359" y="17097"/>
                  </a:cubicBezTo>
                  <a:lnTo>
                    <a:pt x="6216" y="17097"/>
                  </a:lnTo>
                  <a:lnTo>
                    <a:pt x="6216" y="16395"/>
                  </a:lnTo>
                  <a:close/>
                  <a:moveTo>
                    <a:pt x="7597" y="0"/>
                  </a:moveTo>
                  <a:cubicBezTo>
                    <a:pt x="7204" y="0"/>
                    <a:pt x="6895" y="322"/>
                    <a:pt x="6895" y="703"/>
                  </a:cubicBezTo>
                  <a:lnTo>
                    <a:pt x="4811" y="703"/>
                  </a:lnTo>
                  <a:cubicBezTo>
                    <a:pt x="4561" y="703"/>
                    <a:pt x="4359" y="905"/>
                    <a:pt x="4359" y="1167"/>
                  </a:cubicBezTo>
                  <a:lnTo>
                    <a:pt x="4359" y="3203"/>
                  </a:lnTo>
                  <a:cubicBezTo>
                    <a:pt x="4359" y="3119"/>
                    <a:pt x="4287" y="3048"/>
                    <a:pt x="4204" y="3048"/>
                  </a:cubicBezTo>
                  <a:cubicBezTo>
                    <a:pt x="4121" y="3048"/>
                    <a:pt x="4049" y="3119"/>
                    <a:pt x="4049" y="3203"/>
                  </a:cubicBezTo>
                  <a:lnTo>
                    <a:pt x="4049" y="3322"/>
                  </a:lnTo>
                  <a:cubicBezTo>
                    <a:pt x="3775" y="3441"/>
                    <a:pt x="3573" y="3715"/>
                    <a:pt x="3573" y="4036"/>
                  </a:cubicBezTo>
                  <a:cubicBezTo>
                    <a:pt x="3573" y="4358"/>
                    <a:pt x="3775" y="4632"/>
                    <a:pt x="4049" y="4751"/>
                  </a:cubicBezTo>
                  <a:lnTo>
                    <a:pt x="4049" y="4870"/>
                  </a:lnTo>
                  <a:cubicBezTo>
                    <a:pt x="4049" y="4953"/>
                    <a:pt x="4121" y="5013"/>
                    <a:pt x="4204" y="5013"/>
                  </a:cubicBezTo>
                  <a:cubicBezTo>
                    <a:pt x="4287" y="5013"/>
                    <a:pt x="4359" y="4953"/>
                    <a:pt x="4359" y="4870"/>
                  </a:cubicBezTo>
                  <a:lnTo>
                    <a:pt x="4359" y="6906"/>
                  </a:lnTo>
                  <a:cubicBezTo>
                    <a:pt x="4359" y="7156"/>
                    <a:pt x="4561" y="7358"/>
                    <a:pt x="4811" y="7358"/>
                  </a:cubicBezTo>
                  <a:lnTo>
                    <a:pt x="6609" y="7358"/>
                  </a:lnTo>
                  <a:lnTo>
                    <a:pt x="6609" y="7477"/>
                  </a:lnTo>
                  <a:cubicBezTo>
                    <a:pt x="6537" y="7489"/>
                    <a:pt x="6478" y="7549"/>
                    <a:pt x="6478" y="7620"/>
                  </a:cubicBezTo>
                  <a:cubicBezTo>
                    <a:pt x="6478" y="7691"/>
                    <a:pt x="6537" y="7751"/>
                    <a:pt x="6609" y="7763"/>
                  </a:cubicBezTo>
                  <a:lnTo>
                    <a:pt x="6609" y="7906"/>
                  </a:lnTo>
                  <a:cubicBezTo>
                    <a:pt x="6537" y="7906"/>
                    <a:pt x="6478" y="7965"/>
                    <a:pt x="6478" y="8037"/>
                  </a:cubicBezTo>
                  <a:cubicBezTo>
                    <a:pt x="6478" y="8120"/>
                    <a:pt x="6537" y="8180"/>
                    <a:pt x="6609" y="8180"/>
                  </a:cubicBezTo>
                  <a:lnTo>
                    <a:pt x="6609" y="8311"/>
                  </a:lnTo>
                  <a:lnTo>
                    <a:pt x="4537" y="8311"/>
                  </a:lnTo>
                  <a:cubicBezTo>
                    <a:pt x="4323" y="8311"/>
                    <a:pt x="4144" y="8489"/>
                    <a:pt x="4144" y="8703"/>
                  </a:cubicBezTo>
                  <a:lnTo>
                    <a:pt x="4144" y="8799"/>
                  </a:lnTo>
                  <a:lnTo>
                    <a:pt x="3930" y="8799"/>
                  </a:lnTo>
                  <a:lnTo>
                    <a:pt x="3930" y="8763"/>
                  </a:lnTo>
                  <a:cubicBezTo>
                    <a:pt x="3930" y="8692"/>
                    <a:pt x="3870" y="8632"/>
                    <a:pt x="3799" y="8632"/>
                  </a:cubicBezTo>
                  <a:cubicBezTo>
                    <a:pt x="3728" y="8632"/>
                    <a:pt x="3668" y="8692"/>
                    <a:pt x="3668" y="8763"/>
                  </a:cubicBezTo>
                  <a:lnTo>
                    <a:pt x="3668" y="8799"/>
                  </a:lnTo>
                  <a:lnTo>
                    <a:pt x="3466" y="8799"/>
                  </a:lnTo>
                  <a:lnTo>
                    <a:pt x="3466" y="8763"/>
                  </a:lnTo>
                  <a:cubicBezTo>
                    <a:pt x="3466" y="8692"/>
                    <a:pt x="3406" y="8632"/>
                    <a:pt x="3335" y="8632"/>
                  </a:cubicBezTo>
                  <a:cubicBezTo>
                    <a:pt x="3263" y="8632"/>
                    <a:pt x="3204" y="8692"/>
                    <a:pt x="3204" y="8763"/>
                  </a:cubicBezTo>
                  <a:lnTo>
                    <a:pt x="3204" y="8894"/>
                  </a:lnTo>
                  <a:cubicBezTo>
                    <a:pt x="3192" y="8906"/>
                    <a:pt x="3180" y="8918"/>
                    <a:pt x="3168" y="8930"/>
                  </a:cubicBezTo>
                  <a:lnTo>
                    <a:pt x="2501" y="8930"/>
                  </a:lnTo>
                  <a:cubicBezTo>
                    <a:pt x="1477" y="8930"/>
                    <a:pt x="644" y="9751"/>
                    <a:pt x="644" y="10775"/>
                  </a:cubicBezTo>
                  <a:lnTo>
                    <a:pt x="644" y="10966"/>
                  </a:lnTo>
                  <a:lnTo>
                    <a:pt x="572" y="10966"/>
                  </a:lnTo>
                  <a:cubicBezTo>
                    <a:pt x="489" y="10966"/>
                    <a:pt x="430" y="11025"/>
                    <a:pt x="430" y="11109"/>
                  </a:cubicBezTo>
                  <a:cubicBezTo>
                    <a:pt x="430" y="11180"/>
                    <a:pt x="489" y="11251"/>
                    <a:pt x="572" y="11251"/>
                  </a:cubicBezTo>
                  <a:lnTo>
                    <a:pt x="644" y="11251"/>
                  </a:lnTo>
                  <a:lnTo>
                    <a:pt x="644" y="11799"/>
                  </a:lnTo>
                  <a:lnTo>
                    <a:pt x="572" y="11799"/>
                  </a:lnTo>
                  <a:cubicBezTo>
                    <a:pt x="489" y="11799"/>
                    <a:pt x="430" y="11859"/>
                    <a:pt x="430" y="11942"/>
                  </a:cubicBezTo>
                  <a:cubicBezTo>
                    <a:pt x="430" y="12013"/>
                    <a:pt x="489" y="12085"/>
                    <a:pt x="572" y="12085"/>
                  </a:cubicBezTo>
                  <a:lnTo>
                    <a:pt x="644" y="12085"/>
                  </a:lnTo>
                  <a:lnTo>
                    <a:pt x="644" y="12633"/>
                  </a:lnTo>
                  <a:lnTo>
                    <a:pt x="572" y="12633"/>
                  </a:lnTo>
                  <a:cubicBezTo>
                    <a:pt x="489" y="12633"/>
                    <a:pt x="430" y="12692"/>
                    <a:pt x="430" y="12775"/>
                  </a:cubicBezTo>
                  <a:cubicBezTo>
                    <a:pt x="430" y="12847"/>
                    <a:pt x="489" y="12918"/>
                    <a:pt x="572" y="12918"/>
                  </a:cubicBezTo>
                  <a:lnTo>
                    <a:pt x="644" y="12918"/>
                  </a:lnTo>
                  <a:lnTo>
                    <a:pt x="644" y="13466"/>
                  </a:lnTo>
                  <a:lnTo>
                    <a:pt x="572" y="13466"/>
                  </a:lnTo>
                  <a:cubicBezTo>
                    <a:pt x="489" y="13466"/>
                    <a:pt x="430" y="13526"/>
                    <a:pt x="430" y="13609"/>
                  </a:cubicBezTo>
                  <a:cubicBezTo>
                    <a:pt x="430" y="13680"/>
                    <a:pt x="489" y="13752"/>
                    <a:pt x="572" y="13752"/>
                  </a:cubicBezTo>
                  <a:lnTo>
                    <a:pt x="644" y="13752"/>
                  </a:lnTo>
                  <a:lnTo>
                    <a:pt x="644" y="14002"/>
                  </a:lnTo>
                  <a:lnTo>
                    <a:pt x="906" y="14002"/>
                  </a:lnTo>
                  <a:lnTo>
                    <a:pt x="906" y="14395"/>
                  </a:lnTo>
                  <a:lnTo>
                    <a:pt x="739" y="14395"/>
                  </a:lnTo>
                  <a:cubicBezTo>
                    <a:pt x="561" y="14395"/>
                    <a:pt x="430" y="14526"/>
                    <a:pt x="430" y="14704"/>
                  </a:cubicBezTo>
                  <a:cubicBezTo>
                    <a:pt x="430" y="14871"/>
                    <a:pt x="561" y="15014"/>
                    <a:pt x="739" y="15014"/>
                  </a:cubicBezTo>
                  <a:lnTo>
                    <a:pt x="906" y="15014"/>
                  </a:lnTo>
                  <a:lnTo>
                    <a:pt x="906" y="16145"/>
                  </a:lnTo>
                  <a:cubicBezTo>
                    <a:pt x="382" y="16264"/>
                    <a:pt x="1" y="16728"/>
                    <a:pt x="1" y="17288"/>
                  </a:cubicBezTo>
                  <a:lnTo>
                    <a:pt x="477" y="17288"/>
                  </a:lnTo>
                  <a:cubicBezTo>
                    <a:pt x="477" y="16895"/>
                    <a:pt x="787" y="16585"/>
                    <a:pt x="1180" y="16585"/>
                  </a:cubicBezTo>
                  <a:cubicBezTo>
                    <a:pt x="1561" y="16585"/>
                    <a:pt x="1882" y="16895"/>
                    <a:pt x="1882" y="17288"/>
                  </a:cubicBezTo>
                  <a:lnTo>
                    <a:pt x="2358" y="17288"/>
                  </a:lnTo>
                  <a:cubicBezTo>
                    <a:pt x="2358" y="16728"/>
                    <a:pt x="1965" y="16264"/>
                    <a:pt x="1442" y="16145"/>
                  </a:cubicBezTo>
                  <a:lnTo>
                    <a:pt x="1442" y="15014"/>
                  </a:lnTo>
                  <a:lnTo>
                    <a:pt x="1620" y="15014"/>
                  </a:lnTo>
                  <a:cubicBezTo>
                    <a:pt x="1787" y="15014"/>
                    <a:pt x="1930" y="14871"/>
                    <a:pt x="1930" y="14704"/>
                  </a:cubicBezTo>
                  <a:cubicBezTo>
                    <a:pt x="1930" y="14526"/>
                    <a:pt x="1787" y="14395"/>
                    <a:pt x="1620" y="14395"/>
                  </a:cubicBezTo>
                  <a:lnTo>
                    <a:pt x="1442" y="14395"/>
                  </a:lnTo>
                  <a:lnTo>
                    <a:pt x="1442" y="14002"/>
                  </a:lnTo>
                  <a:lnTo>
                    <a:pt x="1704" y="14002"/>
                  </a:lnTo>
                  <a:lnTo>
                    <a:pt x="1704" y="13752"/>
                  </a:lnTo>
                  <a:lnTo>
                    <a:pt x="1787" y="13752"/>
                  </a:lnTo>
                  <a:cubicBezTo>
                    <a:pt x="1858" y="13752"/>
                    <a:pt x="1930" y="13680"/>
                    <a:pt x="1930" y="13609"/>
                  </a:cubicBezTo>
                  <a:cubicBezTo>
                    <a:pt x="1930" y="13526"/>
                    <a:pt x="1870" y="13466"/>
                    <a:pt x="1787" y="13466"/>
                  </a:cubicBezTo>
                  <a:lnTo>
                    <a:pt x="1704" y="13466"/>
                  </a:lnTo>
                  <a:lnTo>
                    <a:pt x="1704" y="12918"/>
                  </a:lnTo>
                  <a:lnTo>
                    <a:pt x="1787" y="12918"/>
                  </a:lnTo>
                  <a:cubicBezTo>
                    <a:pt x="1858" y="12918"/>
                    <a:pt x="1930" y="12847"/>
                    <a:pt x="1930" y="12775"/>
                  </a:cubicBezTo>
                  <a:cubicBezTo>
                    <a:pt x="1930" y="12692"/>
                    <a:pt x="1870" y="12633"/>
                    <a:pt x="1787" y="12633"/>
                  </a:cubicBezTo>
                  <a:lnTo>
                    <a:pt x="1704" y="12633"/>
                  </a:lnTo>
                  <a:lnTo>
                    <a:pt x="1704" y="12085"/>
                  </a:lnTo>
                  <a:lnTo>
                    <a:pt x="1787" y="12085"/>
                  </a:lnTo>
                  <a:cubicBezTo>
                    <a:pt x="1858" y="12085"/>
                    <a:pt x="1930" y="12013"/>
                    <a:pt x="1930" y="11942"/>
                  </a:cubicBezTo>
                  <a:cubicBezTo>
                    <a:pt x="1930" y="11859"/>
                    <a:pt x="1870" y="11799"/>
                    <a:pt x="1787" y="11799"/>
                  </a:cubicBezTo>
                  <a:lnTo>
                    <a:pt x="1704" y="11799"/>
                  </a:lnTo>
                  <a:lnTo>
                    <a:pt x="1704" y="11251"/>
                  </a:lnTo>
                  <a:lnTo>
                    <a:pt x="1787" y="11251"/>
                  </a:lnTo>
                  <a:cubicBezTo>
                    <a:pt x="1858" y="11251"/>
                    <a:pt x="1930" y="11180"/>
                    <a:pt x="1930" y="11109"/>
                  </a:cubicBezTo>
                  <a:cubicBezTo>
                    <a:pt x="1930" y="11025"/>
                    <a:pt x="1870" y="10966"/>
                    <a:pt x="1787" y="10966"/>
                  </a:cubicBezTo>
                  <a:lnTo>
                    <a:pt x="1704" y="10966"/>
                  </a:lnTo>
                  <a:lnTo>
                    <a:pt x="1704" y="10775"/>
                  </a:lnTo>
                  <a:cubicBezTo>
                    <a:pt x="1704" y="10335"/>
                    <a:pt x="2061" y="9977"/>
                    <a:pt x="2501" y="9977"/>
                  </a:cubicBezTo>
                  <a:lnTo>
                    <a:pt x="3168" y="9977"/>
                  </a:lnTo>
                  <a:cubicBezTo>
                    <a:pt x="3180" y="9989"/>
                    <a:pt x="3192" y="10001"/>
                    <a:pt x="3204" y="10013"/>
                  </a:cubicBezTo>
                  <a:lnTo>
                    <a:pt x="3204" y="10144"/>
                  </a:lnTo>
                  <a:cubicBezTo>
                    <a:pt x="3204" y="10216"/>
                    <a:pt x="3263" y="10275"/>
                    <a:pt x="3335" y="10275"/>
                  </a:cubicBezTo>
                  <a:cubicBezTo>
                    <a:pt x="3418" y="10275"/>
                    <a:pt x="3478" y="10216"/>
                    <a:pt x="3478" y="10144"/>
                  </a:cubicBezTo>
                  <a:lnTo>
                    <a:pt x="3478" y="10108"/>
                  </a:lnTo>
                  <a:lnTo>
                    <a:pt x="3668" y="10108"/>
                  </a:lnTo>
                  <a:lnTo>
                    <a:pt x="3668" y="10144"/>
                  </a:lnTo>
                  <a:cubicBezTo>
                    <a:pt x="3668" y="10216"/>
                    <a:pt x="3728" y="10275"/>
                    <a:pt x="3799" y="10275"/>
                  </a:cubicBezTo>
                  <a:cubicBezTo>
                    <a:pt x="3870" y="10275"/>
                    <a:pt x="3930" y="10216"/>
                    <a:pt x="3930" y="10144"/>
                  </a:cubicBezTo>
                  <a:lnTo>
                    <a:pt x="3930" y="10108"/>
                  </a:lnTo>
                  <a:lnTo>
                    <a:pt x="4144" y="10108"/>
                  </a:lnTo>
                  <a:lnTo>
                    <a:pt x="4144" y="13966"/>
                  </a:lnTo>
                  <a:lnTo>
                    <a:pt x="4144" y="14454"/>
                  </a:lnTo>
                  <a:lnTo>
                    <a:pt x="4144" y="14788"/>
                  </a:lnTo>
                  <a:cubicBezTo>
                    <a:pt x="4144" y="15014"/>
                    <a:pt x="4323" y="15180"/>
                    <a:pt x="4537" y="15180"/>
                  </a:cubicBezTo>
                  <a:lnTo>
                    <a:pt x="4799" y="15180"/>
                  </a:lnTo>
                  <a:lnTo>
                    <a:pt x="4799" y="15990"/>
                  </a:lnTo>
                  <a:cubicBezTo>
                    <a:pt x="4799" y="16204"/>
                    <a:pt x="4978" y="16383"/>
                    <a:pt x="5192" y="16383"/>
                  </a:cubicBezTo>
                  <a:lnTo>
                    <a:pt x="5240" y="16383"/>
                  </a:lnTo>
                  <a:lnTo>
                    <a:pt x="5240" y="17097"/>
                  </a:lnTo>
                  <a:lnTo>
                    <a:pt x="5097" y="17097"/>
                  </a:lnTo>
                  <a:cubicBezTo>
                    <a:pt x="4847" y="17097"/>
                    <a:pt x="4632" y="17300"/>
                    <a:pt x="4632" y="17562"/>
                  </a:cubicBezTo>
                  <a:lnTo>
                    <a:pt x="4632" y="17955"/>
                  </a:lnTo>
                  <a:lnTo>
                    <a:pt x="4502" y="17955"/>
                  </a:lnTo>
                  <a:cubicBezTo>
                    <a:pt x="4359" y="17955"/>
                    <a:pt x="4251" y="18074"/>
                    <a:pt x="4251" y="18205"/>
                  </a:cubicBezTo>
                  <a:cubicBezTo>
                    <a:pt x="4251" y="18348"/>
                    <a:pt x="4359" y="18455"/>
                    <a:pt x="4502" y="18455"/>
                  </a:cubicBezTo>
                  <a:lnTo>
                    <a:pt x="4632" y="18455"/>
                  </a:lnTo>
                  <a:lnTo>
                    <a:pt x="4632" y="21622"/>
                  </a:lnTo>
                  <a:lnTo>
                    <a:pt x="4502" y="21622"/>
                  </a:lnTo>
                  <a:cubicBezTo>
                    <a:pt x="4359" y="21622"/>
                    <a:pt x="4251" y="21741"/>
                    <a:pt x="4251" y="21872"/>
                  </a:cubicBezTo>
                  <a:cubicBezTo>
                    <a:pt x="4251" y="22015"/>
                    <a:pt x="4359" y="22122"/>
                    <a:pt x="4502" y="22122"/>
                  </a:cubicBezTo>
                  <a:lnTo>
                    <a:pt x="4632" y="22122"/>
                  </a:lnTo>
                  <a:lnTo>
                    <a:pt x="4632" y="22515"/>
                  </a:lnTo>
                  <a:cubicBezTo>
                    <a:pt x="4632" y="22777"/>
                    <a:pt x="4835" y="22991"/>
                    <a:pt x="5097" y="22991"/>
                  </a:cubicBezTo>
                  <a:lnTo>
                    <a:pt x="5240" y="22991"/>
                  </a:lnTo>
                  <a:lnTo>
                    <a:pt x="5240" y="24074"/>
                  </a:lnTo>
                  <a:cubicBezTo>
                    <a:pt x="5240" y="24086"/>
                    <a:pt x="5240" y="24086"/>
                    <a:pt x="5240" y="24098"/>
                  </a:cubicBezTo>
                  <a:lnTo>
                    <a:pt x="4406" y="24098"/>
                  </a:lnTo>
                  <a:cubicBezTo>
                    <a:pt x="4275" y="24098"/>
                    <a:pt x="4156" y="24182"/>
                    <a:pt x="4097" y="24289"/>
                  </a:cubicBezTo>
                  <a:lnTo>
                    <a:pt x="3370" y="24289"/>
                  </a:lnTo>
                  <a:lnTo>
                    <a:pt x="3370" y="23229"/>
                  </a:lnTo>
                  <a:cubicBezTo>
                    <a:pt x="3549" y="23170"/>
                    <a:pt x="3680" y="22991"/>
                    <a:pt x="3680" y="22777"/>
                  </a:cubicBezTo>
                  <a:lnTo>
                    <a:pt x="3680" y="21515"/>
                  </a:lnTo>
                  <a:lnTo>
                    <a:pt x="3680" y="20645"/>
                  </a:lnTo>
                  <a:cubicBezTo>
                    <a:pt x="3680" y="20384"/>
                    <a:pt x="3466" y="20157"/>
                    <a:pt x="3192" y="20157"/>
                  </a:cubicBezTo>
                  <a:lnTo>
                    <a:pt x="1311" y="20157"/>
                  </a:lnTo>
                  <a:cubicBezTo>
                    <a:pt x="1049" y="20157"/>
                    <a:pt x="822" y="20384"/>
                    <a:pt x="822" y="20645"/>
                  </a:cubicBezTo>
                  <a:lnTo>
                    <a:pt x="822" y="21515"/>
                  </a:lnTo>
                  <a:lnTo>
                    <a:pt x="822" y="22777"/>
                  </a:lnTo>
                  <a:cubicBezTo>
                    <a:pt x="822" y="22991"/>
                    <a:pt x="953" y="23170"/>
                    <a:pt x="1144" y="23229"/>
                  </a:cubicBezTo>
                  <a:lnTo>
                    <a:pt x="1144" y="25694"/>
                  </a:lnTo>
                  <a:lnTo>
                    <a:pt x="1144" y="26444"/>
                  </a:lnTo>
                  <a:cubicBezTo>
                    <a:pt x="1144" y="26718"/>
                    <a:pt x="1358" y="26932"/>
                    <a:pt x="1632" y="26932"/>
                  </a:cubicBezTo>
                  <a:lnTo>
                    <a:pt x="2870" y="26932"/>
                  </a:lnTo>
                  <a:cubicBezTo>
                    <a:pt x="3144" y="26932"/>
                    <a:pt x="3370" y="26718"/>
                    <a:pt x="3370" y="26444"/>
                  </a:cubicBezTo>
                  <a:lnTo>
                    <a:pt x="3370" y="25694"/>
                  </a:lnTo>
                  <a:lnTo>
                    <a:pt x="3370" y="24574"/>
                  </a:lnTo>
                  <a:lnTo>
                    <a:pt x="4097" y="24574"/>
                  </a:lnTo>
                  <a:cubicBezTo>
                    <a:pt x="4156" y="24682"/>
                    <a:pt x="4275" y="24765"/>
                    <a:pt x="4406" y="24765"/>
                  </a:cubicBezTo>
                  <a:lnTo>
                    <a:pt x="4573" y="24765"/>
                  </a:lnTo>
                  <a:lnTo>
                    <a:pt x="4573" y="25241"/>
                  </a:lnTo>
                  <a:cubicBezTo>
                    <a:pt x="4573" y="25456"/>
                    <a:pt x="4752" y="25634"/>
                    <a:pt x="4978" y="25634"/>
                  </a:cubicBezTo>
                  <a:lnTo>
                    <a:pt x="10217" y="25634"/>
                  </a:lnTo>
                  <a:cubicBezTo>
                    <a:pt x="10431" y="25634"/>
                    <a:pt x="10609" y="25456"/>
                    <a:pt x="10609" y="25241"/>
                  </a:cubicBezTo>
                  <a:lnTo>
                    <a:pt x="10609" y="24765"/>
                  </a:lnTo>
                  <a:lnTo>
                    <a:pt x="10788" y="24765"/>
                  </a:lnTo>
                  <a:cubicBezTo>
                    <a:pt x="10919" y="24765"/>
                    <a:pt x="11038" y="24682"/>
                    <a:pt x="11086" y="24574"/>
                  </a:cubicBezTo>
                  <a:lnTo>
                    <a:pt x="11824" y="24574"/>
                  </a:lnTo>
                  <a:lnTo>
                    <a:pt x="11824" y="25694"/>
                  </a:lnTo>
                  <a:lnTo>
                    <a:pt x="11824" y="26444"/>
                  </a:lnTo>
                  <a:cubicBezTo>
                    <a:pt x="11824" y="26718"/>
                    <a:pt x="12050" y="26932"/>
                    <a:pt x="12312" y="26932"/>
                  </a:cubicBezTo>
                  <a:lnTo>
                    <a:pt x="13562" y="26932"/>
                  </a:lnTo>
                  <a:cubicBezTo>
                    <a:pt x="13824" y="26932"/>
                    <a:pt x="14050" y="26718"/>
                    <a:pt x="14050" y="26444"/>
                  </a:cubicBezTo>
                  <a:lnTo>
                    <a:pt x="14050" y="25694"/>
                  </a:lnTo>
                  <a:lnTo>
                    <a:pt x="14050" y="23229"/>
                  </a:lnTo>
                  <a:cubicBezTo>
                    <a:pt x="14229" y="23170"/>
                    <a:pt x="14372" y="22991"/>
                    <a:pt x="14372" y="22777"/>
                  </a:cubicBezTo>
                  <a:lnTo>
                    <a:pt x="14372" y="21515"/>
                  </a:lnTo>
                  <a:lnTo>
                    <a:pt x="14372" y="20645"/>
                  </a:lnTo>
                  <a:cubicBezTo>
                    <a:pt x="14372" y="20384"/>
                    <a:pt x="14146" y="20157"/>
                    <a:pt x="13872" y="20157"/>
                  </a:cubicBezTo>
                  <a:lnTo>
                    <a:pt x="12002" y="20157"/>
                  </a:lnTo>
                  <a:cubicBezTo>
                    <a:pt x="11729" y="20157"/>
                    <a:pt x="11502" y="20384"/>
                    <a:pt x="11502" y="20645"/>
                  </a:cubicBezTo>
                  <a:lnTo>
                    <a:pt x="11502" y="21515"/>
                  </a:lnTo>
                  <a:lnTo>
                    <a:pt x="11502" y="22777"/>
                  </a:lnTo>
                  <a:cubicBezTo>
                    <a:pt x="11502" y="22991"/>
                    <a:pt x="11645" y="23170"/>
                    <a:pt x="11824" y="23229"/>
                  </a:cubicBezTo>
                  <a:lnTo>
                    <a:pt x="11824" y="24289"/>
                  </a:lnTo>
                  <a:lnTo>
                    <a:pt x="11086" y="24289"/>
                  </a:lnTo>
                  <a:cubicBezTo>
                    <a:pt x="11038" y="24182"/>
                    <a:pt x="10919" y="24098"/>
                    <a:pt x="10788" y="24098"/>
                  </a:cubicBezTo>
                  <a:lnTo>
                    <a:pt x="9943" y="24098"/>
                  </a:lnTo>
                  <a:cubicBezTo>
                    <a:pt x="9943" y="24086"/>
                    <a:pt x="9955" y="24086"/>
                    <a:pt x="9955" y="24074"/>
                  </a:cubicBezTo>
                  <a:lnTo>
                    <a:pt x="9955" y="22991"/>
                  </a:lnTo>
                  <a:lnTo>
                    <a:pt x="10086" y="22991"/>
                  </a:lnTo>
                  <a:cubicBezTo>
                    <a:pt x="10347" y="22991"/>
                    <a:pt x="10562" y="22777"/>
                    <a:pt x="10562" y="22515"/>
                  </a:cubicBezTo>
                  <a:lnTo>
                    <a:pt x="10562" y="22122"/>
                  </a:lnTo>
                  <a:lnTo>
                    <a:pt x="10693" y="22122"/>
                  </a:lnTo>
                  <a:cubicBezTo>
                    <a:pt x="10836" y="22122"/>
                    <a:pt x="10943" y="22015"/>
                    <a:pt x="10943" y="21872"/>
                  </a:cubicBezTo>
                  <a:cubicBezTo>
                    <a:pt x="10943" y="21741"/>
                    <a:pt x="10836" y="21622"/>
                    <a:pt x="10693" y="21622"/>
                  </a:cubicBezTo>
                  <a:lnTo>
                    <a:pt x="10562" y="21622"/>
                  </a:lnTo>
                  <a:lnTo>
                    <a:pt x="10562" y="18455"/>
                  </a:lnTo>
                  <a:lnTo>
                    <a:pt x="10693" y="18455"/>
                  </a:lnTo>
                  <a:cubicBezTo>
                    <a:pt x="10836" y="18455"/>
                    <a:pt x="10943" y="18348"/>
                    <a:pt x="10943" y="18205"/>
                  </a:cubicBezTo>
                  <a:cubicBezTo>
                    <a:pt x="10943" y="18074"/>
                    <a:pt x="10836" y="17955"/>
                    <a:pt x="10693" y="17955"/>
                  </a:cubicBezTo>
                  <a:lnTo>
                    <a:pt x="10562" y="17955"/>
                  </a:lnTo>
                  <a:lnTo>
                    <a:pt x="10562" y="17562"/>
                  </a:lnTo>
                  <a:cubicBezTo>
                    <a:pt x="10562" y="17300"/>
                    <a:pt x="10347" y="17097"/>
                    <a:pt x="10086" y="17097"/>
                  </a:cubicBezTo>
                  <a:lnTo>
                    <a:pt x="9955" y="17097"/>
                  </a:lnTo>
                  <a:lnTo>
                    <a:pt x="9955" y="16383"/>
                  </a:lnTo>
                  <a:lnTo>
                    <a:pt x="10002" y="16383"/>
                  </a:lnTo>
                  <a:cubicBezTo>
                    <a:pt x="10217" y="16383"/>
                    <a:pt x="10395" y="16204"/>
                    <a:pt x="10395" y="15990"/>
                  </a:cubicBezTo>
                  <a:lnTo>
                    <a:pt x="10395" y="15180"/>
                  </a:lnTo>
                  <a:lnTo>
                    <a:pt x="10645" y="15180"/>
                  </a:lnTo>
                  <a:cubicBezTo>
                    <a:pt x="10871" y="15180"/>
                    <a:pt x="11050" y="15014"/>
                    <a:pt x="11050" y="14788"/>
                  </a:cubicBezTo>
                  <a:lnTo>
                    <a:pt x="11050" y="14454"/>
                  </a:lnTo>
                  <a:lnTo>
                    <a:pt x="11050" y="13966"/>
                  </a:lnTo>
                  <a:lnTo>
                    <a:pt x="11050" y="10108"/>
                  </a:lnTo>
                  <a:lnTo>
                    <a:pt x="11264" y="10108"/>
                  </a:lnTo>
                  <a:lnTo>
                    <a:pt x="11264" y="10144"/>
                  </a:lnTo>
                  <a:cubicBezTo>
                    <a:pt x="11264" y="10216"/>
                    <a:pt x="11324" y="10275"/>
                    <a:pt x="11395" y="10275"/>
                  </a:cubicBezTo>
                  <a:cubicBezTo>
                    <a:pt x="11467" y="10275"/>
                    <a:pt x="11526" y="10216"/>
                    <a:pt x="11526" y="10144"/>
                  </a:cubicBezTo>
                  <a:lnTo>
                    <a:pt x="11526" y="10108"/>
                  </a:lnTo>
                  <a:lnTo>
                    <a:pt x="11717" y="10108"/>
                  </a:lnTo>
                  <a:lnTo>
                    <a:pt x="11717" y="10144"/>
                  </a:lnTo>
                  <a:cubicBezTo>
                    <a:pt x="11717" y="10216"/>
                    <a:pt x="11776" y="10275"/>
                    <a:pt x="11848" y="10275"/>
                  </a:cubicBezTo>
                  <a:cubicBezTo>
                    <a:pt x="11931" y="10275"/>
                    <a:pt x="11991" y="10216"/>
                    <a:pt x="11991" y="10144"/>
                  </a:cubicBezTo>
                  <a:lnTo>
                    <a:pt x="11991" y="10013"/>
                  </a:lnTo>
                  <a:cubicBezTo>
                    <a:pt x="12002" y="10001"/>
                    <a:pt x="12014" y="9989"/>
                    <a:pt x="12026" y="9977"/>
                  </a:cubicBezTo>
                  <a:lnTo>
                    <a:pt x="12693" y="9977"/>
                  </a:lnTo>
                  <a:cubicBezTo>
                    <a:pt x="13134" y="9977"/>
                    <a:pt x="13479" y="10335"/>
                    <a:pt x="13479" y="10775"/>
                  </a:cubicBezTo>
                  <a:lnTo>
                    <a:pt x="13479" y="10966"/>
                  </a:lnTo>
                  <a:lnTo>
                    <a:pt x="13407" y="10966"/>
                  </a:lnTo>
                  <a:cubicBezTo>
                    <a:pt x="13324" y="10966"/>
                    <a:pt x="13265" y="11025"/>
                    <a:pt x="13265" y="11109"/>
                  </a:cubicBezTo>
                  <a:cubicBezTo>
                    <a:pt x="13265" y="11180"/>
                    <a:pt x="13324" y="11251"/>
                    <a:pt x="13407" y="11251"/>
                  </a:cubicBezTo>
                  <a:lnTo>
                    <a:pt x="13479" y="11251"/>
                  </a:lnTo>
                  <a:lnTo>
                    <a:pt x="13479" y="11799"/>
                  </a:lnTo>
                  <a:lnTo>
                    <a:pt x="13407" y="11799"/>
                  </a:lnTo>
                  <a:cubicBezTo>
                    <a:pt x="13324" y="11799"/>
                    <a:pt x="13265" y="11859"/>
                    <a:pt x="13265" y="11942"/>
                  </a:cubicBezTo>
                  <a:cubicBezTo>
                    <a:pt x="13265" y="12013"/>
                    <a:pt x="13324" y="12085"/>
                    <a:pt x="13407" y="12085"/>
                  </a:cubicBezTo>
                  <a:lnTo>
                    <a:pt x="13479" y="12085"/>
                  </a:lnTo>
                  <a:lnTo>
                    <a:pt x="13479" y="12633"/>
                  </a:lnTo>
                  <a:lnTo>
                    <a:pt x="13407" y="12633"/>
                  </a:lnTo>
                  <a:cubicBezTo>
                    <a:pt x="13324" y="12633"/>
                    <a:pt x="13265" y="12692"/>
                    <a:pt x="13265" y="12775"/>
                  </a:cubicBezTo>
                  <a:cubicBezTo>
                    <a:pt x="13265" y="12847"/>
                    <a:pt x="13324" y="12918"/>
                    <a:pt x="13407" y="12918"/>
                  </a:cubicBezTo>
                  <a:lnTo>
                    <a:pt x="13479" y="12918"/>
                  </a:lnTo>
                  <a:lnTo>
                    <a:pt x="13479" y="13466"/>
                  </a:lnTo>
                  <a:lnTo>
                    <a:pt x="13407" y="13466"/>
                  </a:lnTo>
                  <a:cubicBezTo>
                    <a:pt x="13324" y="13466"/>
                    <a:pt x="13265" y="13526"/>
                    <a:pt x="13265" y="13609"/>
                  </a:cubicBezTo>
                  <a:cubicBezTo>
                    <a:pt x="13265" y="13680"/>
                    <a:pt x="13324" y="13752"/>
                    <a:pt x="13407" y="13752"/>
                  </a:cubicBezTo>
                  <a:lnTo>
                    <a:pt x="13479" y="13752"/>
                  </a:lnTo>
                  <a:lnTo>
                    <a:pt x="13479" y="14002"/>
                  </a:lnTo>
                  <a:lnTo>
                    <a:pt x="13753" y="14002"/>
                  </a:lnTo>
                  <a:lnTo>
                    <a:pt x="13753" y="14395"/>
                  </a:lnTo>
                  <a:lnTo>
                    <a:pt x="13574" y="14395"/>
                  </a:lnTo>
                  <a:cubicBezTo>
                    <a:pt x="13407" y="14395"/>
                    <a:pt x="13265" y="14526"/>
                    <a:pt x="13265" y="14704"/>
                  </a:cubicBezTo>
                  <a:cubicBezTo>
                    <a:pt x="13265" y="14871"/>
                    <a:pt x="13407" y="15014"/>
                    <a:pt x="13574" y="15014"/>
                  </a:cubicBezTo>
                  <a:lnTo>
                    <a:pt x="13753" y="15014"/>
                  </a:lnTo>
                  <a:lnTo>
                    <a:pt x="13753" y="16145"/>
                  </a:lnTo>
                  <a:cubicBezTo>
                    <a:pt x="13229" y="16264"/>
                    <a:pt x="12836" y="16728"/>
                    <a:pt x="12836" y="17288"/>
                  </a:cubicBezTo>
                  <a:lnTo>
                    <a:pt x="13312" y="17288"/>
                  </a:lnTo>
                  <a:cubicBezTo>
                    <a:pt x="13312" y="16895"/>
                    <a:pt x="13622" y="16585"/>
                    <a:pt x="14015" y="16585"/>
                  </a:cubicBezTo>
                  <a:cubicBezTo>
                    <a:pt x="14408" y="16585"/>
                    <a:pt x="14717" y="16895"/>
                    <a:pt x="14717" y="17288"/>
                  </a:cubicBezTo>
                  <a:lnTo>
                    <a:pt x="15193" y="17288"/>
                  </a:lnTo>
                  <a:cubicBezTo>
                    <a:pt x="15193" y="16728"/>
                    <a:pt x="14800" y="16264"/>
                    <a:pt x="14277" y="16145"/>
                  </a:cubicBezTo>
                  <a:lnTo>
                    <a:pt x="14277" y="15014"/>
                  </a:lnTo>
                  <a:lnTo>
                    <a:pt x="14455" y="15014"/>
                  </a:lnTo>
                  <a:cubicBezTo>
                    <a:pt x="14622" y="15014"/>
                    <a:pt x="14765" y="14871"/>
                    <a:pt x="14765" y="14704"/>
                  </a:cubicBezTo>
                  <a:cubicBezTo>
                    <a:pt x="14765" y="14526"/>
                    <a:pt x="14622" y="14395"/>
                    <a:pt x="14455" y="14395"/>
                  </a:cubicBezTo>
                  <a:lnTo>
                    <a:pt x="14277" y="14395"/>
                  </a:lnTo>
                  <a:lnTo>
                    <a:pt x="14277" y="14002"/>
                  </a:lnTo>
                  <a:lnTo>
                    <a:pt x="14538" y="14002"/>
                  </a:lnTo>
                  <a:lnTo>
                    <a:pt x="14538" y="13752"/>
                  </a:lnTo>
                  <a:lnTo>
                    <a:pt x="14622" y="13752"/>
                  </a:lnTo>
                  <a:cubicBezTo>
                    <a:pt x="14693" y="13752"/>
                    <a:pt x="14765" y="13680"/>
                    <a:pt x="14765" y="13609"/>
                  </a:cubicBezTo>
                  <a:cubicBezTo>
                    <a:pt x="14765" y="13526"/>
                    <a:pt x="14705" y="13466"/>
                    <a:pt x="14622" y="13466"/>
                  </a:cubicBezTo>
                  <a:lnTo>
                    <a:pt x="14538" y="13466"/>
                  </a:lnTo>
                  <a:lnTo>
                    <a:pt x="14538" y="12918"/>
                  </a:lnTo>
                  <a:lnTo>
                    <a:pt x="14622" y="12918"/>
                  </a:lnTo>
                  <a:cubicBezTo>
                    <a:pt x="14693" y="12918"/>
                    <a:pt x="14765" y="12847"/>
                    <a:pt x="14765" y="12775"/>
                  </a:cubicBezTo>
                  <a:cubicBezTo>
                    <a:pt x="14765" y="12692"/>
                    <a:pt x="14705" y="12633"/>
                    <a:pt x="14622" y="12633"/>
                  </a:cubicBezTo>
                  <a:lnTo>
                    <a:pt x="14538" y="12633"/>
                  </a:lnTo>
                  <a:lnTo>
                    <a:pt x="14538" y="12085"/>
                  </a:lnTo>
                  <a:lnTo>
                    <a:pt x="14622" y="12085"/>
                  </a:lnTo>
                  <a:cubicBezTo>
                    <a:pt x="14693" y="12085"/>
                    <a:pt x="14765" y="12013"/>
                    <a:pt x="14765" y="11942"/>
                  </a:cubicBezTo>
                  <a:cubicBezTo>
                    <a:pt x="14765" y="11859"/>
                    <a:pt x="14705" y="11799"/>
                    <a:pt x="14622" y="11799"/>
                  </a:cubicBezTo>
                  <a:lnTo>
                    <a:pt x="14538" y="11799"/>
                  </a:lnTo>
                  <a:lnTo>
                    <a:pt x="14538" y="11251"/>
                  </a:lnTo>
                  <a:lnTo>
                    <a:pt x="14622" y="11251"/>
                  </a:lnTo>
                  <a:cubicBezTo>
                    <a:pt x="14693" y="11251"/>
                    <a:pt x="14765" y="11180"/>
                    <a:pt x="14765" y="11109"/>
                  </a:cubicBezTo>
                  <a:cubicBezTo>
                    <a:pt x="14765" y="11025"/>
                    <a:pt x="14705" y="10966"/>
                    <a:pt x="14622" y="10966"/>
                  </a:cubicBezTo>
                  <a:lnTo>
                    <a:pt x="14538" y="10966"/>
                  </a:lnTo>
                  <a:lnTo>
                    <a:pt x="14538" y="10775"/>
                  </a:lnTo>
                  <a:cubicBezTo>
                    <a:pt x="14538" y="9751"/>
                    <a:pt x="13705" y="8930"/>
                    <a:pt x="12693" y="8930"/>
                  </a:cubicBezTo>
                  <a:lnTo>
                    <a:pt x="12026" y="8930"/>
                  </a:lnTo>
                  <a:cubicBezTo>
                    <a:pt x="12014" y="8918"/>
                    <a:pt x="12002" y="8906"/>
                    <a:pt x="11991" y="8894"/>
                  </a:cubicBezTo>
                  <a:lnTo>
                    <a:pt x="11991" y="8763"/>
                  </a:lnTo>
                  <a:cubicBezTo>
                    <a:pt x="11991" y="8692"/>
                    <a:pt x="11931" y="8632"/>
                    <a:pt x="11848" y="8632"/>
                  </a:cubicBezTo>
                  <a:cubicBezTo>
                    <a:pt x="11776" y="8632"/>
                    <a:pt x="11717" y="8692"/>
                    <a:pt x="11717" y="8763"/>
                  </a:cubicBezTo>
                  <a:lnTo>
                    <a:pt x="11717" y="8799"/>
                  </a:lnTo>
                  <a:lnTo>
                    <a:pt x="11526" y="8799"/>
                  </a:lnTo>
                  <a:lnTo>
                    <a:pt x="11526" y="8763"/>
                  </a:lnTo>
                  <a:cubicBezTo>
                    <a:pt x="11526" y="8692"/>
                    <a:pt x="11467" y="8632"/>
                    <a:pt x="11395" y="8632"/>
                  </a:cubicBezTo>
                  <a:cubicBezTo>
                    <a:pt x="11324" y="8632"/>
                    <a:pt x="11264" y="8692"/>
                    <a:pt x="11264" y="8763"/>
                  </a:cubicBezTo>
                  <a:lnTo>
                    <a:pt x="11264" y="8799"/>
                  </a:lnTo>
                  <a:lnTo>
                    <a:pt x="11050" y="8799"/>
                  </a:lnTo>
                  <a:lnTo>
                    <a:pt x="11050" y="8703"/>
                  </a:lnTo>
                  <a:cubicBezTo>
                    <a:pt x="11050" y="8489"/>
                    <a:pt x="10871" y="8311"/>
                    <a:pt x="10645" y="8311"/>
                  </a:cubicBezTo>
                  <a:lnTo>
                    <a:pt x="8573" y="8311"/>
                  </a:lnTo>
                  <a:lnTo>
                    <a:pt x="8573" y="8180"/>
                  </a:lnTo>
                  <a:cubicBezTo>
                    <a:pt x="8645" y="8180"/>
                    <a:pt x="8716" y="8120"/>
                    <a:pt x="8716" y="8037"/>
                  </a:cubicBezTo>
                  <a:cubicBezTo>
                    <a:pt x="8716" y="7965"/>
                    <a:pt x="8657" y="7906"/>
                    <a:pt x="8573" y="7906"/>
                  </a:cubicBezTo>
                  <a:lnTo>
                    <a:pt x="8573" y="7763"/>
                  </a:lnTo>
                  <a:cubicBezTo>
                    <a:pt x="8645" y="7751"/>
                    <a:pt x="8716" y="7691"/>
                    <a:pt x="8716" y="7620"/>
                  </a:cubicBezTo>
                  <a:cubicBezTo>
                    <a:pt x="8716" y="7549"/>
                    <a:pt x="8657" y="7489"/>
                    <a:pt x="8573" y="7477"/>
                  </a:cubicBezTo>
                  <a:lnTo>
                    <a:pt x="8573" y="7358"/>
                  </a:lnTo>
                  <a:lnTo>
                    <a:pt x="10371" y="7358"/>
                  </a:lnTo>
                  <a:cubicBezTo>
                    <a:pt x="10633" y="7358"/>
                    <a:pt x="10836" y="7156"/>
                    <a:pt x="10836" y="6906"/>
                  </a:cubicBezTo>
                  <a:lnTo>
                    <a:pt x="10836" y="4870"/>
                  </a:lnTo>
                  <a:cubicBezTo>
                    <a:pt x="10836" y="4953"/>
                    <a:pt x="10907" y="5013"/>
                    <a:pt x="10990" y="5013"/>
                  </a:cubicBezTo>
                  <a:cubicBezTo>
                    <a:pt x="11074" y="5013"/>
                    <a:pt x="11145" y="4953"/>
                    <a:pt x="11145" y="4870"/>
                  </a:cubicBezTo>
                  <a:lnTo>
                    <a:pt x="11145" y="4751"/>
                  </a:lnTo>
                  <a:cubicBezTo>
                    <a:pt x="11419" y="4632"/>
                    <a:pt x="11610" y="4358"/>
                    <a:pt x="11610" y="4036"/>
                  </a:cubicBezTo>
                  <a:cubicBezTo>
                    <a:pt x="11610" y="3715"/>
                    <a:pt x="11419" y="3441"/>
                    <a:pt x="11145" y="3322"/>
                  </a:cubicBezTo>
                  <a:lnTo>
                    <a:pt x="11145" y="3203"/>
                  </a:lnTo>
                  <a:cubicBezTo>
                    <a:pt x="11145" y="3119"/>
                    <a:pt x="11074" y="3048"/>
                    <a:pt x="10990" y="3048"/>
                  </a:cubicBezTo>
                  <a:cubicBezTo>
                    <a:pt x="10907" y="3048"/>
                    <a:pt x="10836" y="3119"/>
                    <a:pt x="10836" y="3203"/>
                  </a:cubicBezTo>
                  <a:lnTo>
                    <a:pt x="10836" y="1167"/>
                  </a:lnTo>
                  <a:cubicBezTo>
                    <a:pt x="10836" y="905"/>
                    <a:pt x="10633" y="703"/>
                    <a:pt x="10371" y="703"/>
                  </a:cubicBezTo>
                  <a:lnTo>
                    <a:pt x="8300" y="703"/>
                  </a:lnTo>
                  <a:cubicBezTo>
                    <a:pt x="8300" y="322"/>
                    <a:pt x="7978" y="0"/>
                    <a:pt x="759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1" name="Google Shape;671;p32"/>
            <p:cNvGrpSpPr/>
            <p:nvPr/>
          </p:nvGrpSpPr>
          <p:grpSpPr>
            <a:xfrm>
              <a:off x="2225575" y="3305850"/>
              <a:ext cx="380125" cy="673625"/>
              <a:chOff x="2225575" y="2801950"/>
              <a:chExt cx="380125" cy="673625"/>
            </a:xfrm>
          </p:grpSpPr>
          <p:sp>
            <p:nvSpPr>
              <p:cNvPr id="672" name="Google Shape;672;p32"/>
              <p:cNvSpPr/>
              <p:nvPr/>
            </p:nvSpPr>
            <p:spPr>
              <a:xfrm>
                <a:off x="2356825" y="3197850"/>
                <a:ext cx="244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180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1703"/>
                    </a:lnTo>
                    <a:cubicBezTo>
                      <a:pt x="1" y="1965"/>
                      <a:pt x="215" y="2179"/>
                      <a:pt x="465" y="2179"/>
                    </a:cubicBezTo>
                    <a:lnTo>
                      <a:pt x="513" y="2179"/>
                    </a:lnTo>
                    <a:cubicBezTo>
                      <a:pt x="763" y="2179"/>
                      <a:pt x="977" y="1965"/>
                      <a:pt x="977" y="1703"/>
                    </a:cubicBezTo>
                    <a:lnTo>
                      <a:pt x="977" y="465"/>
                    </a:lnTo>
                    <a:cubicBezTo>
                      <a:pt x="977" y="203"/>
                      <a:pt x="763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2"/>
              <p:cNvSpPr/>
              <p:nvPr/>
            </p:nvSpPr>
            <p:spPr>
              <a:xfrm>
                <a:off x="2356825" y="3361250"/>
                <a:ext cx="244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180" extrusionOk="0">
                    <a:moveTo>
                      <a:pt x="465" y="1"/>
                    </a:moveTo>
                    <a:cubicBezTo>
                      <a:pt x="215" y="1"/>
                      <a:pt x="1" y="215"/>
                      <a:pt x="1" y="477"/>
                    </a:cubicBezTo>
                    <a:lnTo>
                      <a:pt x="1" y="1715"/>
                    </a:lnTo>
                    <a:cubicBezTo>
                      <a:pt x="1" y="1977"/>
                      <a:pt x="215" y="2180"/>
                      <a:pt x="465" y="2180"/>
                    </a:cubicBezTo>
                    <a:lnTo>
                      <a:pt x="513" y="2180"/>
                    </a:lnTo>
                    <a:cubicBezTo>
                      <a:pt x="763" y="2180"/>
                      <a:pt x="977" y="1977"/>
                      <a:pt x="977" y="1715"/>
                    </a:cubicBezTo>
                    <a:lnTo>
                      <a:pt x="977" y="477"/>
                    </a:lnTo>
                    <a:cubicBezTo>
                      <a:pt x="977" y="215"/>
                      <a:pt x="763" y="1"/>
                      <a:pt x="5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2"/>
              <p:cNvSpPr/>
              <p:nvPr/>
            </p:nvSpPr>
            <p:spPr>
              <a:xfrm>
                <a:off x="2341650" y="3229400"/>
                <a:ext cx="54800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5894" extrusionOk="0">
                    <a:moveTo>
                      <a:pt x="465" y="0"/>
                    </a:moveTo>
                    <a:cubicBezTo>
                      <a:pt x="203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03" y="5894"/>
                      <a:pt x="465" y="5894"/>
                    </a:cubicBezTo>
                    <a:lnTo>
                      <a:pt x="1727" y="5894"/>
                    </a:lnTo>
                    <a:cubicBezTo>
                      <a:pt x="1989" y="5894"/>
                      <a:pt x="2191" y="5692"/>
                      <a:pt x="2191" y="5430"/>
                    </a:cubicBezTo>
                    <a:lnTo>
                      <a:pt x="2191" y="477"/>
                    </a:lnTo>
                    <a:cubicBezTo>
                      <a:pt x="2191" y="215"/>
                      <a:pt x="1989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2"/>
              <p:cNvSpPr/>
              <p:nvPr/>
            </p:nvSpPr>
            <p:spPr>
              <a:xfrm>
                <a:off x="2349100" y="3283275"/>
                <a:ext cx="3990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596" extrusionOk="0">
                    <a:moveTo>
                      <a:pt x="798" y="0"/>
                    </a:moveTo>
                    <a:cubicBezTo>
                      <a:pt x="357" y="0"/>
                      <a:pt x="0" y="358"/>
                      <a:pt x="0" y="798"/>
                    </a:cubicBezTo>
                    <a:cubicBezTo>
                      <a:pt x="0" y="1239"/>
                      <a:pt x="357" y="1596"/>
                      <a:pt x="798" y="1596"/>
                    </a:cubicBezTo>
                    <a:cubicBezTo>
                      <a:pt x="1238" y="1596"/>
                      <a:pt x="1596" y="1239"/>
                      <a:pt x="1596" y="798"/>
                    </a:cubicBezTo>
                    <a:cubicBezTo>
                      <a:pt x="1596" y="358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2"/>
              <p:cNvSpPr/>
              <p:nvPr/>
            </p:nvSpPr>
            <p:spPr>
              <a:xfrm>
                <a:off x="2332125" y="3250525"/>
                <a:ext cx="73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89" extrusionOk="0">
                    <a:moveTo>
                      <a:pt x="251" y="0"/>
                    </a:moveTo>
                    <a:cubicBezTo>
                      <a:pt x="108" y="0"/>
                      <a:pt x="0" y="108"/>
                      <a:pt x="0" y="251"/>
                    </a:cubicBezTo>
                    <a:cubicBezTo>
                      <a:pt x="0" y="381"/>
                      <a:pt x="108" y="489"/>
                      <a:pt x="251" y="489"/>
                    </a:cubicBezTo>
                    <a:lnTo>
                      <a:pt x="2679" y="489"/>
                    </a:lnTo>
                    <a:cubicBezTo>
                      <a:pt x="2822" y="489"/>
                      <a:pt x="2929" y="381"/>
                      <a:pt x="2929" y="251"/>
                    </a:cubicBezTo>
                    <a:cubicBezTo>
                      <a:pt x="2929" y="108"/>
                      <a:pt x="2822" y="0"/>
                      <a:pt x="2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2"/>
              <p:cNvSpPr/>
              <p:nvPr/>
            </p:nvSpPr>
            <p:spPr>
              <a:xfrm>
                <a:off x="2332125" y="3342200"/>
                <a:ext cx="732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1" extrusionOk="0">
                    <a:moveTo>
                      <a:pt x="251" y="1"/>
                    </a:move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82"/>
                      <a:pt x="108" y="501"/>
                      <a:pt x="251" y="501"/>
                    </a:cubicBezTo>
                    <a:lnTo>
                      <a:pt x="2679" y="501"/>
                    </a:lnTo>
                    <a:cubicBezTo>
                      <a:pt x="2822" y="501"/>
                      <a:pt x="2929" y="382"/>
                      <a:pt x="2929" y="251"/>
                    </a:cubicBezTo>
                    <a:cubicBezTo>
                      <a:pt x="2929" y="108"/>
                      <a:pt x="2822" y="1"/>
                      <a:pt x="2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2"/>
              <p:cNvSpPr/>
              <p:nvPr/>
            </p:nvSpPr>
            <p:spPr>
              <a:xfrm>
                <a:off x="2450000" y="3197850"/>
                <a:ext cx="247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180" extrusionOk="0">
                    <a:moveTo>
                      <a:pt x="477" y="0"/>
                    </a:moveTo>
                    <a:cubicBezTo>
                      <a:pt x="215" y="0"/>
                      <a:pt x="0" y="203"/>
                      <a:pt x="0" y="465"/>
                    </a:cubicBezTo>
                    <a:lnTo>
                      <a:pt x="0" y="1703"/>
                    </a:lnTo>
                    <a:cubicBezTo>
                      <a:pt x="0" y="1965"/>
                      <a:pt x="215" y="2179"/>
                      <a:pt x="477" y="2179"/>
                    </a:cubicBezTo>
                    <a:lnTo>
                      <a:pt x="512" y="2179"/>
                    </a:lnTo>
                    <a:cubicBezTo>
                      <a:pt x="774" y="2179"/>
                      <a:pt x="989" y="1965"/>
                      <a:pt x="989" y="1703"/>
                    </a:cubicBezTo>
                    <a:lnTo>
                      <a:pt x="989" y="465"/>
                    </a:lnTo>
                    <a:cubicBezTo>
                      <a:pt x="989" y="203"/>
                      <a:pt x="774" y="0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2"/>
              <p:cNvSpPr/>
              <p:nvPr/>
            </p:nvSpPr>
            <p:spPr>
              <a:xfrm>
                <a:off x="2450000" y="3361250"/>
                <a:ext cx="247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180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77"/>
                    </a:cubicBezTo>
                    <a:lnTo>
                      <a:pt x="0" y="1715"/>
                    </a:lnTo>
                    <a:cubicBezTo>
                      <a:pt x="0" y="1977"/>
                      <a:pt x="215" y="2180"/>
                      <a:pt x="477" y="2180"/>
                    </a:cubicBezTo>
                    <a:lnTo>
                      <a:pt x="512" y="2180"/>
                    </a:lnTo>
                    <a:cubicBezTo>
                      <a:pt x="774" y="2180"/>
                      <a:pt x="989" y="1977"/>
                      <a:pt x="989" y="1715"/>
                    </a:cubicBezTo>
                    <a:lnTo>
                      <a:pt x="989" y="477"/>
                    </a:lnTo>
                    <a:cubicBezTo>
                      <a:pt x="989" y="215"/>
                      <a:pt x="774" y="1"/>
                      <a:pt x="5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2"/>
              <p:cNvSpPr/>
              <p:nvPr/>
            </p:nvSpPr>
            <p:spPr>
              <a:xfrm>
                <a:off x="2434825" y="3229400"/>
                <a:ext cx="55075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5894" extrusionOk="0">
                    <a:moveTo>
                      <a:pt x="464" y="0"/>
                    </a:moveTo>
                    <a:cubicBezTo>
                      <a:pt x="214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14" y="5894"/>
                      <a:pt x="464" y="5894"/>
                    </a:cubicBezTo>
                    <a:lnTo>
                      <a:pt x="1727" y="5894"/>
                    </a:lnTo>
                    <a:cubicBezTo>
                      <a:pt x="1988" y="5894"/>
                      <a:pt x="2203" y="5692"/>
                      <a:pt x="2203" y="5430"/>
                    </a:cubicBezTo>
                    <a:lnTo>
                      <a:pt x="2203" y="477"/>
                    </a:lnTo>
                    <a:cubicBezTo>
                      <a:pt x="2203" y="215"/>
                      <a:pt x="1988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2"/>
              <p:cNvSpPr/>
              <p:nvPr/>
            </p:nvSpPr>
            <p:spPr>
              <a:xfrm>
                <a:off x="2442250" y="3283275"/>
                <a:ext cx="4022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596" extrusionOk="0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39"/>
                      <a:pt x="358" y="1596"/>
                      <a:pt x="799" y="1596"/>
                    </a:cubicBezTo>
                    <a:cubicBezTo>
                      <a:pt x="1251" y="1596"/>
                      <a:pt x="1608" y="1239"/>
                      <a:pt x="1608" y="798"/>
                    </a:cubicBezTo>
                    <a:cubicBezTo>
                      <a:pt x="1608" y="358"/>
                      <a:pt x="1239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2"/>
              <p:cNvSpPr/>
              <p:nvPr/>
            </p:nvSpPr>
            <p:spPr>
              <a:xfrm>
                <a:off x="2426175" y="3251125"/>
                <a:ext cx="73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89" extrusionOk="0">
                    <a:moveTo>
                      <a:pt x="251" y="0"/>
                    </a:moveTo>
                    <a:cubicBezTo>
                      <a:pt x="108" y="0"/>
                      <a:pt x="1" y="108"/>
                      <a:pt x="1" y="251"/>
                    </a:cubicBezTo>
                    <a:cubicBezTo>
                      <a:pt x="1" y="381"/>
                      <a:pt x="108" y="489"/>
                      <a:pt x="251" y="489"/>
                    </a:cubicBezTo>
                    <a:lnTo>
                      <a:pt x="2680" y="489"/>
                    </a:lnTo>
                    <a:cubicBezTo>
                      <a:pt x="2811" y="489"/>
                      <a:pt x="2930" y="381"/>
                      <a:pt x="2930" y="251"/>
                    </a:cubicBezTo>
                    <a:cubicBezTo>
                      <a:pt x="2930" y="108"/>
                      <a:pt x="2811" y="0"/>
                      <a:pt x="26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2"/>
              <p:cNvSpPr/>
              <p:nvPr/>
            </p:nvSpPr>
            <p:spPr>
              <a:xfrm>
                <a:off x="2426175" y="3342800"/>
                <a:ext cx="732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1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lnTo>
                      <a:pt x="2680" y="501"/>
                    </a:lnTo>
                    <a:cubicBezTo>
                      <a:pt x="2811" y="501"/>
                      <a:pt x="2930" y="382"/>
                      <a:pt x="2930" y="251"/>
                    </a:cubicBezTo>
                    <a:cubicBezTo>
                      <a:pt x="2930" y="108"/>
                      <a:pt x="2811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2"/>
              <p:cNvSpPr/>
              <p:nvPr/>
            </p:nvSpPr>
            <p:spPr>
              <a:xfrm>
                <a:off x="2340150" y="3415725"/>
                <a:ext cx="1509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1096" extrusionOk="0">
                    <a:moveTo>
                      <a:pt x="1" y="1"/>
                    </a:moveTo>
                    <a:lnTo>
                      <a:pt x="1" y="691"/>
                    </a:lnTo>
                    <a:cubicBezTo>
                      <a:pt x="1" y="917"/>
                      <a:pt x="180" y="1096"/>
                      <a:pt x="394" y="1096"/>
                    </a:cubicBezTo>
                    <a:lnTo>
                      <a:pt x="5645" y="1096"/>
                    </a:lnTo>
                    <a:cubicBezTo>
                      <a:pt x="5859" y="1096"/>
                      <a:pt x="6037" y="917"/>
                      <a:pt x="6037" y="691"/>
                    </a:cubicBezTo>
                    <a:lnTo>
                      <a:pt x="60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2"/>
              <p:cNvSpPr/>
              <p:nvPr/>
            </p:nvSpPr>
            <p:spPr>
              <a:xfrm>
                <a:off x="2299675" y="3409475"/>
                <a:ext cx="2319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9276" h="275" extrusionOk="0">
                    <a:moveTo>
                      <a:pt x="155" y="1"/>
                    </a:moveTo>
                    <a:cubicBezTo>
                      <a:pt x="72" y="1"/>
                      <a:pt x="1" y="60"/>
                      <a:pt x="1" y="143"/>
                    </a:cubicBezTo>
                    <a:cubicBezTo>
                      <a:pt x="1" y="215"/>
                      <a:pt x="72" y="274"/>
                      <a:pt x="155" y="274"/>
                    </a:cubicBezTo>
                    <a:lnTo>
                      <a:pt x="9121" y="274"/>
                    </a:lnTo>
                    <a:cubicBezTo>
                      <a:pt x="9204" y="274"/>
                      <a:pt x="9276" y="215"/>
                      <a:pt x="9276" y="143"/>
                    </a:cubicBezTo>
                    <a:cubicBezTo>
                      <a:pt x="9276" y="60"/>
                      <a:pt x="9204" y="1"/>
                      <a:pt x="9121" y="1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2"/>
              <p:cNvSpPr/>
              <p:nvPr/>
            </p:nvSpPr>
            <p:spPr>
              <a:xfrm>
                <a:off x="2345825" y="3169575"/>
                <a:ext cx="13992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1691" extrusionOk="0">
                    <a:moveTo>
                      <a:pt x="393" y="0"/>
                    </a:moveTo>
                    <a:cubicBezTo>
                      <a:pt x="179" y="0"/>
                      <a:pt x="0" y="179"/>
                      <a:pt x="0" y="393"/>
                    </a:cubicBezTo>
                    <a:lnTo>
                      <a:pt x="0" y="1286"/>
                    </a:lnTo>
                    <a:cubicBezTo>
                      <a:pt x="0" y="1512"/>
                      <a:pt x="179" y="1691"/>
                      <a:pt x="393" y="1691"/>
                    </a:cubicBezTo>
                    <a:lnTo>
                      <a:pt x="5191" y="1691"/>
                    </a:lnTo>
                    <a:cubicBezTo>
                      <a:pt x="5418" y="1691"/>
                      <a:pt x="5596" y="1512"/>
                      <a:pt x="5596" y="1286"/>
                    </a:cubicBezTo>
                    <a:lnTo>
                      <a:pt x="5596" y="393"/>
                    </a:lnTo>
                    <a:cubicBezTo>
                      <a:pt x="5596" y="179"/>
                      <a:pt x="5418" y="0"/>
                      <a:pt x="5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2"/>
              <p:cNvSpPr/>
              <p:nvPr/>
            </p:nvSpPr>
            <p:spPr>
              <a:xfrm>
                <a:off x="2248475" y="3133550"/>
                <a:ext cx="134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42" extrusionOk="0">
                    <a:moveTo>
                      <a:pt x="1" y="1"/>
                    </a:moveTo>
                    <a:lnTo>
                      <a:pt x="1" y="1441"/>
                    </a:lnTo>
                    <a:lnTo>
                      <a:pt x="537" y="1441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2"/>
              <p:cNvSpPr/>
              <p:nvPr/>
            </p:nvSpPr>
            <p:spPr>
              <a:xfrm>
                <a:off x="2248475" y="3173425"/>
                <a:ext cx="134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30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537" y="1430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2"/>
              <p:cNvSpPr/>
              <p:nvPr/>
            </p:nvSpPr>
            <p:spPr>
              <a:xfrm>
                <a:off x="2225575" y="3204700"/>
                <a:ext cx="59250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79" extrusionOk="0">
                    <a:moveTo>
                      <a:pt x="1179" y="0"/>
                    </a:moveTo>
                    <a:cubicBezTo>
                      <a:pt x="536" y="0"/>
                      <a:pt x="0" y="524"/>
                      <a:pt x="0" y="1179"/>
                    </a:cubicBezTo>
                    <a:lnTo>
                      <a:pt x="476" y="1179"/>
                    </a:lnTo>
                    <a:cubicBezTo>
                      <a:pt x="476" y="786"/>
                      <a:pt x="798" y="476"/>
                      <a:pt x="1179" y="476"/>
                    </a:cubicBezTo>
                    <a:cubicBezTo>
                      <a:pt x="1572" y="476"/>
                      <a:pt x="1893" y="786"/>
                      <a:pt x="1893" y="1179"/>
                    </a:cubicBezTo>
                    <a:lnTo>
                      <a:pt x="2369" y="1179"/>
                    </a:lnTo>
                    <a:cubicBezTo>
                      <a:pt x="2369" y="524"/>
                      <a:pt x="1834" y="0"/>
                      <a:pt x="11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2"/>
              <p:cNvSpPr/>
              <p:nvPr/>
            </p:nvSpPr>
            <p:spPr>
              <a:xfrm>
                <a:off x="2236575" y="3161825"/>
                <a:ext cx="37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20" extrusionOk="0">
                    <a:moveTo>
                      <a:pt x="310" y="1"/>
                    </a:moveTo>
                    <a:cubicBezTo>
                      <a:pt x="132" y="1"/>
                      <a:pt x="1" y="132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2"/>
              <p:cNvSpPr/>
              <p:nvPr/>
            </p:nvSpPr>
            <p:spPr>
              <a:xfrm>
                <a:off x="2241925" y="3025200"/>
                <a:ext cx="905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073" extrusionOk="0">
                    <a:moveTo>
                      <a:pt x="1846" y="1"/>
                    </a:moveTo>
                    <a:cubicBezTo>
                      <a:pt x="834" y="1"/>
                      <a:pt x="1" y="834"/>
                      <a:pt x="1" y="1846"/>
                    </a:cubicBezTo>
                    <a:lnTo>
                      <a:pt x="1" y="5073"/>
                    </a:lnTo>
                    <a:lnTo>
                      <a:pt x="1061" y="5073"/>
                    </a:lnTo>
                    <a:lnTo>
                      <a:pt x="1061" y="1846"/>
                    </a:lnTo>
                    <a:cubicBezTo>
                      <a:pt x="1061" y="1418"/>
                      <a:pt x="1418" y="1060"/>
                      <a:pt x="1858" y="1060"/>
                    </a:cubicBezTo>
                    <a:lnTo>
                      <a:pt x="3620" y="1060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2"/>
              <p:cNvSpPr/>
              <p:nvPr/>
            </p:nvSpPr>
            <p:spPr>
              <a:xfrm>
                <a:off x="2302350" y="3022225"/>
                <a:ext cx="414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99" extrusionOk="0">
                    <a:moveTo>
                      <a:pt x="394" y="1"/>
                    </a:moveTo>
                    <a:cubicBezTo>
                      <a:pt x="179" y="1"/>
                      <a:pt x="1" y="167"/>
                      <a:pt x="1" y="394"/>
                    </a:cubicBezTo>
                    <a:lnTo>
                      <a:pt x="1" y="905"/>
                    </a:lnTo>
                    <a:cubicBezTo>
                      <a:pt x="1" y="1120"/>
                      <a:pt x="179" y="1298"/>
                      <a:pt x="394" y="1298"/>
                    </a:cubicBezTo>
                    <a:lnTo>
                      <a:pt x="1263" y="1298"/>
                    </a:lnTo>
                    <a:cubicBezTo>
                      <a:pt x="1477" y="1298"/>
                      <a:pt x="1656" y="1120"/>
                      <a:pt x="1656" y="905"/>
                    </a:cubicBezTo>
                    <a:lnTo>
                      <a:pt x="1656" y="394"/>
                    </a:lnTo>
                    <a:cubicBezTo>
                      <a:pt x="1656" y="167"/>
                      <a:pt x="1477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2"/>
              <p:cNvSpPr/>
              <p:nvPr/>
            </p:nvSpPr>
            <p:spPr>
              <a:xfrm>
                <a:off x="2305925" y="3016725"/>
                <a:ext cx="65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644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03" y="1643"/>
                      <a:pt x="263" y="1584"/>
                      <a:pt x="263" y="1512"/>
                    </a:cubicBezTo>
                    <a:lnTo>
                      <a:pt x="263" y="143"/>
                    </a:lnTo>
                    <a:cubicBezTo>
                      <a:pt x="263" y="60"/>
                      <a:pt x="203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2"/>
              <p:cNvSpPr/>
              <p:nvPr/>
            </p:nvSpPr>
            <p:spPr>
              <a:xfrm>
                <a:off x="2317250" y="3016725"/>
                <a:ext cx="6850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644" extrusionOk="0">
                    <a:moveTo>
                      <a:pt x="143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43" y="1643"/>
                    </a:cubicBezTo>
                    <a:cubicBezTo>
                      <a:pt x="214" y="1643"/>
                      <a:pt x="274" y="1584"/>
                      <a:pt x="274" y="1512"/>
                    </a:cubicBezTo>
                    <a:lnTo>
                      <a:pt x="274" y="143"/>
                    </a:lnTo>
                    <a:cubicBezTo>
                      <a:pt x="274" y="60"/>
                      <a:pt x="214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2"/>
              <p:cNvSpPr/>
              <p:nvPr/>
            </p:nvSpPr>
            <p:spPr>
              <a:xfrm>
                <a:off x="2236275" y="3076100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2"/>
              <p:cNvSpPr/>
              <p:nvPr/>
            </p:nvSpPr>
            <p:spPr>
              <a:xfrm>
                <a:off x="2236275" y="3117775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2"/>
              <p:cNvSpPr/>
              <p:nvPr/>
            </p:nvSpPr>
            <p:spPr>
              <a:xfrm>
                <a:off x="2236275" y="3096950"/>
                <a:ext cx="378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6" extrusionOk="0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6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4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2"/>
              <p:cNvSpPr/>
              <p:nvPr/>
            </p:nvSpPr>
            <p:spPr>
              <a:xfrm>
                <a:off x="2236275" y="3138600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44"/>
                    </a:cubicBezTo>
                    <a:cubicBezTo>
                      <a:pt x="1" y="227"/>
                      <a:pt x="72" y="287"/>
                      <a:pt x="144" y="287"/>
                    </a:cubicBezTo>
                    <a:lnTo>
                      <a:pt x="1370" y="287"/>
                    </a:lnTo>
                    <a:cubicBezTo>
                      <a:pt x="1441" y="287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2"/>
              <p:cNvSpPr/>
              <p:nvPr/>
            </p:nvSpPr>
            <p:spPr>
              <a:xfrm>
                <a:off x="2569650" y="3133550"/>
                <a:ext cx="131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42" extrusionOk="0">
                    <a:moveTo>
                      <a:pt x="1" y="1"/>
                    </a:moveTo>
                    <a:lnTo>
                      <a:pt x="1" y="1441"/>
                    </a:lnTo>
                    <a:lnTo>
                      <a:pt x="525" y="1441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2"/>
              <p:cNvSpPr/>
              <p:nvPr/>
            </p:nvSpPr>
            <p:spPr>
              <a:xfrm>
                <a:off x="2569650" y="3173425"/>
                <a:ext cx="13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30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525" y="1430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2"/>
              <p:cNvSpPr/>
              <p:nvPr/>
            </p:nvSpPr>
            <p:spPr>
              <a:xfrm>
                <a:off x="2546725" y="3204700"/>
                <a:ext cx="58975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179" extrusionOk="0">
                    <a:moveTo>
                      <a:pt x="1180" y="0"/>
                    </a:moveTo>
                    <a:cubicBezTo>
                      <a:pt x="525" y="0"/>
                      <a:pt x="1" y="524"/>
                      <a:pt x="1" y="1179"/>
                    </a:cubicBezTo>
                    <a:lnTo>
                      <a:pt x="477" y="1179"/>
                    </a:lnTo>
                    <a:cubicBezTo>
                      <a:pt x="477" y="786"/>
                      <a:pt x="787" y="476"/>
                      <a:pt x="1180" y="476"/>
                    </a:cubicBezTo>
                    <a:cubicBezTo>
                      <a:pt x="1573" y="476"/>
                      <a:pt x="1882" y="786"/>
                      <a:pt x="1882" y="1179"/>
                    </a:cubicBezTo>
                    <a:lnTo>
                      <a:pt x="2358" y="1179"/>
                    </a:lnTo>
                    <a:cubicBezTo>
                      <a:pt x="2358" y="524"/>
                      <a:pt x="1834" y="0"/>
                      <a:pt x="11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2"/>
              <p:cNvSpPr/>
              <p:nvPr/>
            </p:nvSpPr>
            <p:spPr>
              <a:xfrm>
                <a:off x="2557438" y="3161825"/>
                <a:ext cx="37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20" extrusionOk="0">
                    <a:moveTo>
                      <a:pt x="310" y="1"/>
                    </a:moveTo>
                    <a:cubicBezTo>
                      <a:pt x="143" y="1"/>
                      <a:pt x="1" y="132"/>
                      <a:pt x="1" y="310"/>
                    </a:cubicBezTo>
                    <a:cubicBezTo>
                      <a:pt x="1" y="477"/>
                      <a:pt x="143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2"/>
              <p:cNvSpPr/>
              <p:nvPr/>
            </p:nvSpPr>
            <p:spPr>
              <a:xfrm>
                <a:off x="2498800" y="3025200"/>
                <a:ext cx="905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073" extrusionOk="0">
                    <a:moveTo>
                      <a:pt x="1" y="1"/>
                    </a:moveTo>
                    <a:lnTo>
                      <a:pt x="1" y="1060"/>
                    </a:lnTo>
                    <a:lnTo>
                      <a:pt x="1775" y="1060"/>
                    </a:lnTo>
                    <a:cubicBezTo>
                      <a:pt x="2216" y="1060"/>
                      <a:pt x="2573" y="1418"/>
                      <a:pt x="2573" y="1846"/>
                    </a:cubicBezTo>
                    <a:lnTo>
                      <a:pt x="2573" y="5073"/>
                    </a:lnTo>
                    <a:lnTo>
                      <a:pt x="3620" y="5073"/>
                    </a:lnTo>
                    <a:lnTo>
                      <a:pt x="3620" y="1846"/>
                    </a:lnTo>
                    <a:cubicBezTo>
                      <a:pt x="3620" y="834"/>
                      <a:pt x="2799" y="1"/>
                      <a:pt x="1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2"/>
              <p:cNvSpPr/>
              <p:nvPr/>
            </p:nvSpPr>
            <p:spPr>
              <a:xfrm>
                <a:off x="2487800" y="3022225"/>
                <a:ext cx="414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99" extrusionOk="0">
                    <a:moveTo>
                      <a:pt x="393" y="1"/>
                    </a:moveTo>
                    <a:cubicBezTo>
                      <a:pt x="167" y="1"/>
                      <a:pt x="0" y="167"/>
                      <a:pt x="0" y="394"/>
                    </a:cubicBezTo>
                    <a:lnTo>
                      <a:pt x="0" y="905"/>
                    </a:lnTo>
                    <a:cubicBezTo>
                      <a:pt x="0" y="1120"/>
                      <a:pt x="179" y="1298"/>
                      <a:pt x="393" y="1298"/>
                    </a:cubicBezTo>
                    <a:lnTo>
                      <a:pt x="1251" y="1298"/>
                    </a:lnTo>
                    <a:cubicBezTo>
                      <a:pt x="1477" y="1298"/>
                      <a:pt x="1655" y="1120"/>
                      <a:pt x="1655" y="905"/>
                    </a:cubicBezTo>
                    <a:lnTo>
                      <a:pt x="1655" y="394"/>
                    </a:lnTo>
                    <a:cubicBezTo>
                      <a:pt x="1655" y="167"/>
                      <a:pt x="1477" y="1"/>
                      <a:pt x="1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2"/>
              <p:cNvSpPr/>
              <p:nvPr/>
            </p:nvSpPr>
            <p:spPr>
              <a:xfrm>
                <a:off x="2518750" y="3016725"/>
                <a:ext cx="68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44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15" y="1643"/>
                      <a:pt x="275" y="1584"/>
                      <a:pt x="275" y="1512"/>
                    </a:cubicBezTo>
                    <a:lnTo>
                      <a:pt x="275" y="143"/>
                    </a:lnTo>
                    <a:cubicBezTo>
                      <a:pt x="275" y="60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2"/>
              <p:cNvSpPr/>
              <p:nvPr/>
            </p:nvSpPr>
            <p:spPr>
              <a:xfrm>
                <a:off x="2507450" y="3016725"/>
                <a:ext cx="65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644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31" y="1643"/>
                    </a:cubicBezTo>
                    <a:cubicBezTo>
                      <a:pt x="203" y="1643"/>
                      <a:pt x="262" y="1584"/>
                      <a:pt x="262" y="1512"/>
                    </a:cubicBezTo>
                    <a:lnTo>
                      <a:pt x="262" y="143"/>
                    </a:lnTo>
                    <a:cubicBezTo>
                      <a:pt x="262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2"/>
              <p:cNvSpPr/>
              <p:nvPr/>
            </p:nvSpPr>
            <p:spPr>
              <a:xfrm>
                <a:off x="2557450" y="3076100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4"/>
                    </a:cubicBezTo>
                    <a:cubicBezTo>
                      <a:pt x="1501" y="72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2"/>
              <p:cNvSpPr/>
              <p:nvPr/>
            </p:nvSpPr>
            <p:spPr>
              <a:xfrm>
                <a:off x="2557450" y="3117775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2"/>
              <p:cNvSpPr/>
              <p:nvPr/>
            </p:nvSpPr>
            <p:spPr>
              <a:xfrm>
                <a:off x="2557450" y="3096950"/>
                <a:ext cx="375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6" extrusionOk="0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4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6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2"/>
              <p:cNvSpPr/>
              <p:nvPr/>
            </p:nvSpPr>
            <p:spPr>
              <a:xfrm>
                <a:off x="2557450" y="3138600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7"/>
                      <a:pt x="143" y="287"/>
                    </a:cubicBezTo>
                    <a:lnTo>
                      <a:pt x="1358" y="287"/>
                    </a:lnTo>
                    <a:cubicBezTo>
                      <a:pt x="1441" y="287"/>
                      <a:pt x="1501" y="227"/>
                      <a:pt x="1501" y="144"/>
                    </a:cubicBezTo>
                    <a:cubicBezTo>
                      <a:pt x="1501" y="60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2"/>
              <p:cNvSpPr/>
              <p:nvPr/>
            </p:nvSpPr>
            <p:spPr>
              <a:xfrm>
                <a:off x="2391050" y="2983525"/>
                <a:ext cx="4915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1216" extrusionOk="0">
                    <a:moveTo>
                      <a:pt x="1" y="1"/>
                    </a:moveTo>
                    <a:lnTo>
                      <a:pt x="1" y="1215"/>
                    </a:lnTo>
                    <a:lnTo>
                      <a:pt x="1965" y="1215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2"/>
              <p:cNvSpPr/>
              <p:nvPr/>
            </p:nvSpPr>
            <p:spPr>
              <a:xfrm>
                <a:off x="2398200" y="2801950"/>
                <a:ext cx="351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406" extrusionOk="0">
                    <a:moveTo>
                      <a:pt x="703" y="1"/>
                    </a:moveTo>
                    <a:cubicBezTo>
                      <a:pt x="310" y="1"/>
                      <a:pt x="1" y="322"/>
                      <a:pt x="1" y="703"/>
                    </a:cubicBezTo>
                    <a:cubicBezTo>
                      <a:pt x="1" y="1096"/>
                      <a:pt x="310" y="1406"/>
                      <a:pt x="703" y="1406"/>
                    </a:cubicBezTo>
                    <a:cubicBezTo>
                      <a:pt x="1084" y="1406"/>
                      <a:pt x="1406" y="1096"/>
                      <a:pt x="1406" y="703"/>
                    </a:cubicBezTo>
                    <a:cubicBezTo>
                      <a:pt x="1406" y="322"/>
                      <a:pt x="1084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2"/>
              <p:cNvSpPr/>
              <p:nvPr/>
            </p:nvSpPr>
            <p:spPr>
              <a:xfrm>
                <a:off x="2315150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2"/>
              <p:cNvSpPr/>
              <p:nvPr/>
            </p:nvSpPr>
            <p:spPr>
              <a:xfrm>
                <a:off x="2477075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58" y="0"/>
                      <a:pt x="1" y="346"/>
                      <a:pt x="1" y="774"/>
                    </a:cubicBezTo>
                    <a:cubicBezTo>
                      <a:pt x="1" y="1203"/>
                      <a:pt x="358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2"/>
              <p:cNvSpPr/>
              <p:nvPr/>
            </p:nvSpPr>
            <p:spPr>
              <a:xfrm>
                <a:off x="2334800" y="2819525"/>
                <a:ext cx="161950" cy="166700"/>
              </a:xfrm>
              <a:custGeom>
                <a:avLst/>
                <a:gdLst/>
                <a:ahLst/>
                <a:cxnLst/>
                <a:rect l="l" t="t" r="r" b="b"/>
                <a:pathLst>
                  <a:path w="6478" h="6668" extrusionOk="0">
                    <a:moveTo>
                      <a:pt x="453" y="0"/>
                    </a:moveTo>
                    <a:cubicBezTo>
                      <a:pt x="203" y="0"/>
                      <a:pt x="1" y="215"/>
                      <a:pt x="1" y="465"/>
                    </a:cubicBezTo>
                    <a:lnTo>
                      <a:pt x="1" y="6204"/>
                    </a:lnTo>
                    <a:cubicBezTo>
                      <a:pt x="1" y="6454"/>
                      <a:pt x="203" y="6668"/>
                      <a:pt x="453" y="6668"/>
                    </a:cubicBezTo>
                    <a:lnTo>
                      <a:pt x="6013" y="6668"/>
                    </a:lnTo>
                    <a:cubicBezTo>
                      <a:pt x="6275" y="6668"/>
                      <a:pt x="6478" y="6454"/>
                      <a:pt x="6478" y="6204"/>
                    </a:cubicBezTo>
                    <a:lnTo>
                      <a:pt x="6478" y="465"/>
                    </a:lnTo>
                    <a:cubicBezTo>
                      <a:pt x="6478" y="215"/>
                      <a:pt x="6275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2"/>
              <p:cNvSpPr/>
              <p:nvPr/>
            </p:nvSpPr>
            <p:spPr>
              <a:xfrm>
                <a:off x="2327075" y="2878150"/>
                <a:ext cx="7750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978" extrusionOk="0">
                    <a:moveTo>
                      <a:pt x="155" y="1"/>
                    </a:moveTo>
                    <a:cubicBezTo>
                      <a:pt x="60" y="1"/>
                      <a:pt x="0" y="72"/>
                      <a:pt x="0" y="156"/>
                    </a:cubicBezTo>
                    <a:lnTo>
                      <a:pt x="0" y="1823"/>
                    </a:lnTo>
                    <a:cubicBezTo>
                      <a:pt x="0" y="1906"/>
                      <a:pt x="60" y="1977"/>
                      <a:pt x="155" y="1977"/>
                    </a:cubicBezTo>
                    <a:cubicBezTo>
                      <a:pt x="238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2"/>
              <p:cNvSpPr/>
              <p:nvPr/>
            </p:nvSpPr>
            <p:spPr>
              <a:xfrm>
                <a:off x="2496725" y="2878150"/>
                <a:ext cx="7775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978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823"/>
                    </a:lnTo>
                    <a:cubicBezTo>
                      <a:pt x="1" y="1906"/>
                      <a:pt x="72" y="1977"/>
                      <a:pt x="155" y="1977"/>
                    </a:cubicBezTo>
                    <a:cubicBezTo>
                      <a:pt x="239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9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2"/>
              <p:cNvSpPr/>
              <p:nvPr/>
            </p:nvSpPr>
            <p:spPr>
              <a:xfrm>
                <a:off x="2355350" y="2937400"/>
                <a:ext cx="1208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1406" extrusionOk="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lnTo>
                      <a:pt x="0" y="953"/>
                    </a:lnTo>
                    <a:cubicBezTo>
                      <a:pt x="0" y="1203"/>
                      <a:pt x="203" y="1405"/>
                      <a:pt x="465" y="1405"/>
                    </a:cubicBezTo>
                    <a:lnTo>
                      <a:pt x="4370" y="1405"/>
                    </a:lnTo>
                    <a:cubicBezTo>
                      <a:pt x="4620" y="1405"/>
                      <a:pt x="4834" y="1203"/>
                      <a:pt x="4834" y="953"/>
                    </a:cubicBezTo>
                    <a:lnTo>
                      <a:pt x="4834" y="465"/>
                    </a:lnTo>
                    <a:cubicBezTo>
                      <a:pt x="4834" y="203"/>
                      <a:pt x="462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2"/>
              <p:cNvSpPr/>
              <p:nvPr/>
            </p:nvSpPr>
            <p:spPr>
              <a:xfrm>
                <a:off x="2351475" y="2933825"/>
                <a:ext cx="128300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1704" extrusionOk="0">
                    <a:moveTo>
                      <a:pt x="4525" y="298"/>
                    </a:moveTo>
                    <a:cubicBezTo>
                      <a:pt x="4691" y="298"/>
                      <a:pt x="4834" y="429"/>
                      <a:pt x="4834" y="608"/>
                    </a:cubicBezTo>
                    <a:lnTo>
                      <a:pt x="4834" y="1096"/>
                    </a:lnTo>
                    <a:cubicBezTo>
                      <a:pt x="4834" y="1263"/>
                      <a:pt x="4691" y="1405"/>
                      <a:pt x="4525" y="1405"/>
                    </a:cubicBezTo>
                    <a:lnTo>
                      <a:pt x="620" y="1405"/>
                    </a:lnTo>
                    <a:cubicBezTo>
                      <a:pt x="441" y="1405"/>
                      <a:pt x="298" y="1263"/>
                      <a:pt x="298" y="1096"/>
                    </a:cubicBezTo>
                    <a:lnTo>
                      <a:pt x="298" y="608"/>
                    </a:lnTo>
                    <a:cubicBezTo>
                      <a:pt x="298" y="429"/>
                      <a:pt x="441" y="298"/>
                      <a:pt x="620" y="298"/>
                    </a:cubicBezTo>
                    <a:close/>
                    <a:moveTo>
                      <a:pt x="620" y="0"/>
                    </a:moveTo>
                    <a:cubicBezTo>
                      <a:pt x="274" y="0"/>
                      <a:pt x="0" y="274"/>
                      <a:pt x="0" y="608"/>
                    </a:cubicBezTo>
                    <a:lnTo>
                      <a:pt x="0" y="1096"/>
                    </a:lnTo>
                    <a:cubicBezTo>
                      <a:pt x="0" y="1429"/>
                      <a:pt x="274" y="1703"/>
                      <a:pt x="620" y="1703"/>
                    </a:cubicBezTo>
                    <a:lnTo>
                      <a:pt x="4525" y="1703"/>
                    </a:lnTo>
                    <a:cubicBezTo>
                      <a:pt x="4858" y="1703"/>
                      <a:pt x="5132" y="1429"/>
                      <a:pt x="5132" y="1096"/>
                    </a:cubicBezTo>
                    <a:lnTo>
                      <a:pt x="5132" y="608"/>
                    </a:lnTo>
                    <a:cubicBezTo>
                      <a:pt x="5132" y="274"/>
                      <a:pt x="4858" y="0"/>
                      <a:pt x="4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2"/>
              <p:cNvSpPr/>
              <p:nvPr/>
            </p:nvSpPr>
            <p:spPr>
              <a:xfrm>
                <a:off x="2356525" y="2883525"/>
                <a:ext cx="387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75" y="1548"/>
                    </a:cubicBezTo>
                    <a:cubicBezTo>
                      <a:pt x="1203" y="1548"/>
                      <a:pt x="1549" y="1203"/>
                      <a:pt x="1549" y="774"/>
                    </a:cubicBezTo>
                    <a:cubicBezTo>
                      <a:pt x="1549" y="346"/>
                      <a:pt x="1203" y="0"/>
                      <a:pt x="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2"/>
              <p:cNvSpPr/>
              <p:nvPr/>
            </p:nvSpPr>
            <p:spPr>
              <a:xfrm>
                <a:off x="2352675" y="2879650"/>
                <a:ext cx="46450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929" y="298"/>
                    </a:moveTo>
                    <a:cubicBezTo>
                      <a:pt x="1274" y="298"/>
                      <a:pt x="1560" y="584"/>
                      <a:pt x="1560" y="929"/>
                    </a:cubicBezTo>
                    <a:cubicBezTo>
                      <a:pt x="1560" y="1274"/>
                      <a:pt x="1274" y="1560"/>
                      <a:pt x="929" y="1560"/>
                    </a:cubicBezTo>
                    <a:cubicBezTo>
                      <a:pt x="583" y="1560"/>
                      <a:pt x="298" y="1274"/>
                      <a:pt x="298" y="929"/>
                    </a:cubicBezTo>
                    <a:cubicBezTo>
                      <a:pt x="298" y="584"/>
                      <a:pt x="583" y="298"/>
                      <a:pt x="929" y="298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7"/>
                      <a:pt x="0" y="929"/>
                    </a:cubicBezTo>
                    <a:cubicBezTo>
                      <a:pt x="0" y="1441"/>
                      <a:pt x="417" y="1858"/>
                      <a:pt x="929" y="1858"/>
                    </a:cubicBezTo>
                    <a:cubicBezTo>
                      <a:pt x="1441" y="1858"/>
                      <a:pt x="1857" y="1441"/>
                      <a:pt x="1857" y="929"/>
                    </a:cubicBezTo>
                    <a:cubicBezTo>
                      <a:pt x="1857" y="417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2"/>
              <p:cNvSpPr/>
              <p:nvPr/>
            </p:nvSpPr>
            <p:spPr>
              <a:xfrm>
                <a:off x="2436000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0" y="1203"/>
                      <a:pt x="1560" y="774"/>
                    </a:cubicBezTo>
                    <a:cubicBezTo>
                      <a:pt x="1560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2"/>
              <p:cNvSpPr/>
              <p:nvPr/>
            </p:nvSpPr>
            <p:spPr>
              <a:xfrm>
                <a:off x="2432425" y="2879650"/>
                <a:ext cx="4617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58" extrusionOk="0">
                    <a:moveTo>
                      <a:pt x="930" y="298"/>
                    </a:moveTo>
                    <a:cubicBezTo>
                      <a:pt x="1275" y="298"/>
                      <a:pt x="1549" y="584"/>
                      <a:pt x="1549" y="929"/>
                    </a:cubicBezTo>
                    <a:cubicBezTo>
                      <a:pt x="1549" y="1274"/>
                      <a:pt x="1275" y="1560"/>
                      <a:pt x="930" y="1560"/>
                    </a:cubicBezTo>
                    <a:cubicBezTo>
                      <a:pt x="572" y="1560"/>
                      <a:pt x="299" y="1274"/>
                      <a:pt x="299" y="929"/>
                    </a:cubicBezTo>
                    <a:cubicBezTo>
                      <a:pt x="299" y="584"/>
                      <a:pt x="572" y="298"/>
                      <a:pt x="930" y="298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7"/>
                      <a:pt x="1" y="929"/>
                    </a:cubicBezTo>
                    <a:cubicBezTo>
                      <a:pt x="1" y="1441"/>
                      <a:pt x="418" y="1858"/>
                      <a:pt x="930" y="1858"/>
                    </a:cubicBezTo>
                    <a:cubicBezTo>
                      <a:pt x="1430" y="1858"/>
                      <a:pt x="1846" y="1441"/>
                      <a:pt x="1846" y="929"/>
                    </a:cubicBezTo>
                    <a:cubicBezTo>
                      <a:pt x="1846" y="417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2"/>
              <p:cNvSpPr/>
              <p:nvPr/>
            </p:nvSpPr>
            <p:spPr>
              <a:xfrm>
                <a:off x="2377975" y="2890375"/>
                <a:ext cx="805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22" extrusionOk="0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cubicBezTo>
                      <a:pt x="250" y="322"/>
                      <a:pt x="322" y="250"/>
                      <a:pt x="322" y="155"/>
                    </a:cubicBezTo>
                    <a:cubicBezTo>
                      <a:pt x="322" y="72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2"/>
              <p:cNvSpPr/>
              <p:nvPr/>
            </p:nvSpPr>
            <p:spPr>
              <a:xfrm>
                <a:off x="2458025" y="2890375"/>
                <a:ext cx="80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2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55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2"/>
              <p:cNvSpPr/>
              <p:nvPr/>
            </p:nvSpPr>
            <p:spPr>
              <a:xfrm>
                <a:off x="2329450" y="3009725"/>
                <a:ext cx="17265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6883" extrusionOk="0">
                    <a:moveTo>
                      <a:pt x="393" y="1"/>
                    </a:moveTo>
                    <a:cubicBezTo>
                      <a:pt x="179" y="1"/>
                      <a:pt x="0" y="179"/>
                      <a:pt x="0" y="393"/>
                    </a:cubicBezTo>
                    <a:lnTo>
                      <a:pt x="0" y="6478"/>
                    </a:lnTo>
                    <a:cubicBezTo>
                      <a:pt x="0" y="6704"/>
                      <a:pt x="179" y="6882"/>
                      <a:pt x="393" y="6882"/>
                    </a:cubicBezTo>
                    <a:lnTo>
                      <a:pt x="6501" y="6882"/>
                    </a:lnTo>
                    <a:cubicBezTo>
                      <a:pt x="6727" y="6882"/>
                      <a:pt x="6906" y="6704"/>
                      <a:pt x="6906" y="6478"/>
                    </a:cubicBezTo>
                    <a:lnTo>
                      <a:pt x="6906" y="393"/>
                    </a:lnTo>
                    <a:cubicBezTo>
                      <a:pt x="6906" y="179"/>
                      <a:pt x="6727" y="1"/>
                      <a:pt x="6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2"/>
              <p:cNvSpPr/>
              <p:nvPr/>
            </p:nvSpPr>
            <p:spPr>
              <a:xfrm>
                <a:off x="2387788" y="2988900"/>
                <a:ext cx="56000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86" extrusionOk="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26"/>
                      <a:pt x="60" y="286"/>
                      <a:pt x="144" y="286"/>
                    </a:cubicBezTo>
                    <a:lnTo>
                      <a:pt x="2096" y="286"/>
                    </a:lnTo>
                    <a:cubicBezTo>
                      <a:pt x="2168" y="286"/>
                      <a:pt x="2239" y="226"/>
                      <a:pt x="2239" y="143"/>
                    </a:cubicBezTo>
                    <a:cubicBezTo>
                      <a:pt x="2239" y="72"/>
                      <a:pt x="2168" y="0"/>
                      <a:pt x="2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2"/>
              <p:cNvSpPr/>
              <p:nvPr/>
            </p:nvSpPr>
            <p:spPr>
              <a:xfrm>
                <a:off x="2387788" y="2999600"/>
                <a:ext cx="560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75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5"/>
                      <a:pt x="60" y="275"/>
                      <a:pt x="144" y="275"/>
                    </a:cubicBezTo>
                    <a:lnTo>
                      <a:pt x="2096" y="275"/>
                    </a:lnTo>
                    <a:cubicBezTo>
                      <a:pt x="2168" y="275"/>
                      <a:pt x="2239" y="215"/>
                      <a:pt x="2239" y="132"/>
                    </a:cubicBezTo>
                    <a:cubicBezTo>
                      <a:pt x="2239" y="60"/>
                      <a:pt x="2168" y="1"/>
                      <a:pt x="20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2"/>
              <p:cNvSpPr/>
              <p:nvPr/>
            </p:nvSpPr>
            <p:spPr>
              <a:xfrm>
                <a:off x="2329450" y="3032350"/>
                <a:ext cx="1726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489" extrusionOk="0">
                    <a:moveTo>
                      <a:pt x="0" y="0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2"/>
              <p:cNvSpPr/>
              <p:nvPr/>
            </p:nvSpPr>
            <p:spPr>
              <a:xfrm>
                <a:off x="2329450" y="3151100"/>
                <a:ext cx="1726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490" extrusionOk="0">
                    <a:moveTo>
                      <a:pt x="0" y="1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2"/>
              <p:cNvSpPr/>
              <p:nvPr/>
            </p:nvSpPr>
            <p:spPr>
              <a:xfrm>
                <a:off x="2384225" y="3064200"/>
                <a:ext cx="62825" cy="628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513" extrusionOk="0">
                    <a:moveTo>
                      <a:pt x="1262" y="0"/>
                    </a:moveTo>
                    <a:cubicBezTo>
                      <a:pt x="560" y="0"/>
                      <a:pt x="0" y="572"/>
                      <a:pt x="0" y="1262"/>
                    </a:cubicBezTo>
                    <a:cubicBezTo>
                      <a:pt x="0" y="1953"/>
                      <a:pt x="560" y="2513"/>
                      <a:pt x="1262" y="2513"/>
                    </a:cubicBezTo>
                    <a:cubicBezTo>
                      <a:pt x="1953" y="2513"/>
                      <a:pt x="2512" y="1953"/>
                      <a:pt x="2512" y="1262"/>
                    </a:cubicBezTo>
                    <a:cubicBezTo>
                      <a:pt x="2512" y="572"/>
                      <a:pt x="1953" y="0"/>
                      <a:pt x="1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2"/>
              <p:cNvSpPr/>
              <p:nvPr/>
            </p:nvSpPr>
            <p:spPr>
              <a:xfrm>
                <a:off x="2380650" y="3060625"/>
                <a:ext cx="7027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405" y="298"/>
                    </a:moveTo>
                    <a:cubicBezTo>
                      <a:pt x="2012" y="298"/>
                      <a:pt x="2512" y="798"/>
                      <a:pt x="2512" y="1405"/>
                    </a:cubicBezTo>
                    <a:cubicBezTo>
                      <a:pt x="2512" y="2013"/>
                      <a:pt x="2012" y="2513"/>
                      <a:pt x="1405" y="2513"/>
                    </a:cubicBezTo>
                    <a:cubicBezTo>
                      <a:pt x="786" y="2513"/>
                      <a:pt x="298" y="2013"/>
                      <a:pt x="298" y="1405"/>
                    </a:cubicBezTo>
                    <a:cubicBezTo>
                      <a:pt x="298" y="798"/>
                      <a:pt x="786" y="298"/>
                      <a:pt x="1405" y="298"/>
                    </a:cubicBezTo>
                    <a:close/>
                    <a:moveTo>
                      <a:pt x="1405" y="1"/>
                    </a:moveTo>
                    <a:cubicBezTo>
                      <a:pt x="631" y="1"/>
                      <a:pt x="0" y="632"/>
                      <a:pt x="0" y="1405"/>
                    </a:cubicBezTo>
                    <a:cubicBezTo>
                      <a:pt x="0" y="2179"/>
                      <a:pt x="631" y="2810"/>
                      <a:pt x="1405" y="2810"/>
                    </a:cubicBezTo>
                    <a:cubicBezTo>
                      <a:pt x="2179" y="2810"/>
                      <a:pt x="2810" y="2179"/>
                      <a:pt x="2810" y="1405"/>
                    </a:cubicBezTo>
                    <a:cubicBezTo>
                      <a:pt x="2810" y="632"/>
                      <a:pt x="2179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2"/>
              <p:cNvSpPr/>
              <p:nvPr/>
            </p:nvSpPr>
            <p:spPr>
              <a:xfrm>
                <a:off x="2327650" y="3404725"/>
                <a:ext cx="1762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667" extrusionOk="0">
                    <a:moveTo>
                      <a:pt x="334" y="0"/>
                    </a:moveTo>
                    <a:cubicBezTo>
                      <a:pt x="144" y="0"/>
                      <a:pt x="1" y="143"/>
                      <a:pt x="1" y="333"/>
                    </a:cubicBezTo>
                    <a:cubicBezTo>
                      <a:pt x="1" y="512"/>
                      <a:pt x="144" y="667"/>
                      <a:pt x="334" y="667"/>
                    </a:cubicBezTo>
                    <a:lnTo>
                      <a:pt x="6716" y="667"/>
                    </a:lnTo>
                    <a:cubicBezTo>
                      <a:pt x="6895" y="667"/>
                      <a:pt x="7049" y="512"/>
                      <a:pt x="7049" y="333"/>
                    </a:cubicBezTo>
                    <a:cubicBezTo>
                      <a:pt x="7049" y="143"/>
                      <a:pt x="6895" y="0"/>
                      <a:pt x="67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2"/>
              <p:cNvSpPr/>
              <p:nvPr/>
            </p:nvSpPr>
            <p:spPr>
              <a:xfrm>
                <a:off x="2254425" y="3320775"/>
                <a:ext cx="554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6192" extrusionOk="0">
                    <a:moveTo>
                      <a:pt x="489" y="1"/>
                    </a:moveTo>
                    <a:cubicBezTo>
                      <a:pt x="215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15" y="6192"/>
                      <a:pt x="489" y="6192"/>
                    </a:cubicBezTo>
                    <a:lnTo>
                      <a:pt x="1727" y="6192"/>
                    </a:lnTo>
                    <a:cubicBezTo>
                      <a:pt x="2001" y="6192"/>
                      <a:pt x="2216" y="5966"/>
                      <a:pt x="2216" y="5704"/>
                    </a:cubicBezTo>
                    <a:lnTo>
                      <a:pt x="2216" y="489"/>
                    </a:lnTo>
                    <a:cubicBezTo>
                      <a:pt x="2216" y="227"/>
                      <a:pt x="2001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2"/>
              <p:cNvSpPr/>
              <p:nvPr/>
            </p:nvSpPr>
            <p:spPr>
              <a:xfrm>
                <a:off x="2254425" y="3444600"/>
                <a:ext cx="554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239" extrusionOk="0">
                    <a:moveTo>
                      <a:pt x="1" y="1"/>
                    </a:moveTo>
                    <a:lnTo>
                      <a:pt x="1" y="751"/>
                    </a:lnTo>
                    <a:cubicBezTo>
                      <a:pt x="1" y="1013"/>
                      <a:pt x="215" y="1239"/>
                      <a:pt x="489" y="1239"/>
                    </a:cubicBezTo>
                    <a:lnTo>
                      <a:pt x="1727" y="1239"/>
                    </a:lnTo>
                    <a:cubicBezTo>
                      <a:pt x="2001" y="1239"/>
                      <a:pt x="2216" y="1013"/>
                      <a:pt x="2216" y="751"/>
                    </a:cubicBezTo>
                    <a:lnTo>
                      <a:pt x="2216" y="1"/>
                    </a:lnTo>
                    <a:cubicBezTo>
                      <a:pt x="2216" y="262"/>
                      <a:pt x="2001" y="489"/>
                      <a:pt x="1727" y="489"/>
                    </a:cubicBezTo>
                    <a:lnTo>
                      <a:pt x="489" y="489"/>
                    </a:lnTo>
                    <a:cubicBezTo>
                      <a:pt x="215" y="489"/>
                      <a:pt x="1" y="26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2"/>
              <p:cNvSpPr/>
              <p:nvPr/>
            </p:nvSpPr>
            <p:spPr>
              <a:xfrm>
                <a:off x="2246400" y="3306200"/>
                <a:ext cx="714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108" extrusionOk="0">
                    <a:moveTo>
                      <a:pt x="489" y="0"/>
                    </a:moveTo>
                    <a:cubicBezTo>
                      <a:pt x="215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15" y="3108"/>
                      <a:pt x="489" y="3108"/>
                    </a:cubicBezTo>
                    <a:lnTo>
                      <a:pt x="2370" y="3108"/>
                    </a:lnTo>
                    <a:cubicBezTo>
                      <a:pt x="2644" y="3108"/>
                      <a:pt x="2858" y="2881"/>
                      <a:pt x="2858" y="2608"/>
                    </a:cubicBezTo>
                    <a:lnTo>
                      <a:pt x="2858" y="488"/>
                    </a:lnTo>
                    <a:cubicBezTo>
                      <a:pt x="2858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2"/>
              <p:cNvSpPr/>
              <p:nvPr/>
            </p:nvSpPr>
            <p:spPr>
              <a:xfrm>
                <a:off x="2246400" y="3339825"/>
                <a:ext cx="71450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1763" extrusionOk="0"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15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1"/>
                    </a:lnTo>
                    <a:cubicBezTo>
                      <a:pt x="2858" y="274"/>
                      <a:pt x="2644" y="489"/>
                      <a:pt x="2370" y="489"/>
                    </a:cubicBezTo>
                    <a:lnTo>
                      <a:pt x="489" y="489"/>
                    </a:lnTo>
                    <a:cubicBezTo>
                      <a:pt x="215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2"/>
              <p:cNvSpPr/>
              <p:nvPr/>
            </p:nvSpPr>
            <p:spPr>
              <a:xfrm>
                <a:off x="2260400" y="3398750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07" y="1"/>
                    </a:moveTo>
                    <a:cubicBezTo>
                      <a:pt x="48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48" y="2930"/>
                      <a:pt x="107" y="2930"/>
                    </a:cubicBezTo>
                    <a:cubicBezTo>
                      <a:pt x="167" y="2930"/>
                      <a:pt x="226" y="2882"/>
                      <a:pt x="226" y="2811"/>
                    </a:cubicBezTo>
                    <a:lnTo>
                      <a:pt x="226" y="120"/>
                    </a:lnTo>
                    <a:cubicBezTo>
                      <a:pt x="226" y="49"/>
                      <a:pt x="167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2"/>
              <p:cNvSpPr/>
              <p:nvPr/>
            </p:nvSpPr>
            <p:spPr>
              <a:xfrm>
                <a:off x="2272900" y="3391325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19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19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2"/>
              <p:cNvSpPr/>
              <p:nvPr/>
            </p:nvSpPr>
            <p:spPr>
              <a:xfrm>
                <a:off x="2285700" y="3391325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07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07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2"/>
              <p:cNvSpPr/>
              <p:nvPr/>
            </p:nvSpPr>
            <p:spPr>
              <a:xfrm>
                <a:off x="2298200" y="3398750"/>
                <a:ext cx="59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930" extrusionOk="0">
                    <a:moveTo>
                      <a:pt x="119" y="1"/>
                    </a:moveTo>
                    <a:cubicBezTo>
                      <a:pt x="60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60" y="2930"/>
                      <a:pt x="119" y="2930"/>
                    </a:cubicBezTo>
                    <a:cubicBezTo>
                      <a:pt x="179" y="2930"/>
                      <a:pt x="238" y="2882"/>
                      <a:pt x="238" y="2811"/>
                    </a:cubicBezTo>
                    <a:lnTo>
                      <a:pt x="238" y="120"/>
                    </a:lnTo>
                    <a:cubicBezTo>
                      <a:pt x="238" y="49"/>
                      <a:pt x="17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2"/>
              <p:cNvSpPr/>
              <p:nvPr/>
            </p:nvSpPr>
            <p:spPr>
              <a:xfrm>
                <a:off x="2521425" y="3320775"/>
                <a:ext cx="557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6192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27" y="6192"/>
                      <a:pt x="489" y="6192"/>
                    </a:cubicBezTo>
                    <a:lnTo>
                      <a:pt x="1739" y="6192"/>
                    </a:lnTo>
                    <a:cubicBezTo>
                      <a:pt x="2001" y="6192"/>
                      <a:pt x="2227" y="5966"/>
                      <a:pt x="2227" y="5704"/>
                    </a:cubicBezTo>
                    <a:lnTo>
                      <a:pt x="2227" y="489"/>
                    </a:lnTo>
                    <a:cubicBezTo>
                      <a:pt x="2227" y="227"/>
                      <a:pt x="2001" y="1"/>
                      <a:pt x="1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2"/>
              <p:cNvSpPr/>
              <p:nvPr/>
            </p:nvSpPr>
            <p:spPr>
              <a:xfrm>
                <a:off x="2513400" y="3306200"/>
                <a:ext cx="717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3108" extrusionOk="0">
                    <a:moveTo>
                      <a:pt x="500" y="0"/>
                    </a:moveTo>
                    <a:cubicBezTo>
                      <a:pt x="227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27" y="3108"/>
                      <a:pt x="500" y="3108"/>
                    </a:cubicBezTo>
                    <a:lnTo>
                      <a:pt x="2370" y="3108"/>
                    </a:lnTo>
                    <a:cubicBezTo>
                      <a:pt x="2644" y="3108"/>
                      <a:pt x="2870" y="2881"/>
                      <a:pt x="2870" y="2608"/>
                    </a:cubicBezTo>
                    <a:lnTo>
                      <a:pt x="2870" y="488"/>
                    </a:lnTo>
                    <a:cubicBezTo>
                      <a:pt x="2870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2"/>
              <p:cNvSpPr/>
              <p:nvPr/>
            </p:nvSpPr>
            <p:spPr>
              <a:xfrm>
                <a:off x="2513400" y="3339825"/>
                <a:ext cx="714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1763" extrusionOk="0">
                    <a:moveTo>
                      <a:pt x="2858" y="1"/>
                    </a:move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58" y="28"/>
                      <a:pt x="2858" y="14"/>
                      <a:pt x="2858" y="1"/>
                    </a:cubicBezTo>
                    <a:close/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27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47" y="296"/>
                      <a:pt x="2630" y="489"/>
                      <a:pt x="2370" y="489"/>
                    </a:cubicBezTo>
                    <a:lnTo>
                      <a:pt x="489" y="489"/>
                    </a:lnTo>
                    <a:cubicBezTo>
                      <a:pt x="227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2"/>
              <p:cNvSpPr/>
              <p:nvPr/>
            </p:nvSpPr>
            <p:spPr>
              <a:xfrm>
                <a:off x="2521425" y="3391325"/>
                <a:ext cx="557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3370" extrusionOk="0">
                    <a:moveTo>
                      <a:pt x="858" y="0"/>
                    </a:moveTo>
                    <a:cubicBezTo>
                      <a:pt x="799" y="0"/>
                      <a:pt x="739" y="60"/>
                      <a:pt x="739" y="119"/>
                    </a:cubicBezTo>
                    <a:lnTo>
                      <a:pt x="739" y="2620"/>
                    </a:lnTo>
                    <a:lnTo>
                      <a:pt x="489" y="2620"/>
                    </a:lnTo>
                    <a:cubicBezTo>
                      <a:pt x="477" y="2620"/>
                      <a:pt x="477" y="2608"/>
                      <a:pt x="465" y="2608"/>
                    </a:cubicBezTo>
                    <a:lnTo>
                      <a:pt x="465" y="417"/>
                    </a:lnTo>
                    <a:cubicBezTo>
                      <a:pt x="465" y="346"/>
                      <a:pt x="418" y="298"/>
                      <a:pt x="358" y="298"/>
                    </a:cubicBezTo>
                    <a:cubicBezTo>
                      <a:pt x="287" y="298"/>
                      <a:pt x="239" y="346"/>
                      <a:pt x="239" y="417"/>
                    </a:cubicBezTo>
                    <a:lnTo>
                      <a:pt x="239" y="2548"/>
                    </a:lnTo>
                    <a:cubicBezTo>
                      <a:pt x="96" y="2453"/>
                      <a:pt x="1" y="2298"/>
                      <a:pt x="1" y="2132"/>
                    </a:cubicBezTo>
                    <a:lnTo>
                      <a:pt x="1" y="2882"/>
                    </a:lnTo>
                    <a:cubicBezTo>
                      <a:pt x="1" y="3144"/>
                      <a:pt x="215" y="3370"/>
                      <a:pt x="489" y="3370"/>
                    </a:cubicBezTo>
                    <a:lnTo>
                      <a:pt x="1739" y="3370"/>
                    </a:lnTo>
                    <a:cubicBezTo>
                      <a:pt x="2001" y="3370"/>
                      <a:pt x="2227" y="3144"/>
                      <a:pt x="2227" y="2882"/>
                    </a:cubicBezTo>
                    <a:lnTo>
                      <a:pt x="2227" y="2132"/>
                    </a:lnTo>
                    <a:cubicBezTo>
                      <a:pt x="2227" y="2298"/>
                      <a:pt x="2132" y="2453"/>
                      <a:pt x="1989" y="2548"/>
                    </a:cubicBezTo>
                    <a:lnTo>
                      <a:pt x="1989" y="417"/>
                    </a:lnTo>
                    <a:cubicBezTo>
                      <a:pt x="1989" y="346"/>
                      <a:pt x="1930" y="298"/>
                      <a:pt x="1870" y="298"/>
                    </a:cubicBezTo>
                    <a:cubicBezTo>
                      <a:pt x="1811" y="298"/>
                      <a:pt x="1763" y="346"/>
                      <a:pt x="1763" y="417"/>
                    </a:cubicBezTo>
                    <a:lnTo>
                      <a:pt x="1763" y="2608"/>
                    </a:lnTo>
                    <a:cubicBezTo>
                      <a:pt x="1751" y="2608"/>
                      <a:pt x="1739" y="2620"/>
                      <a:pt x="1739" y="2620"/>
                    </a:cubicBezTo>
                    <a:lnTo>
                      <a:pt x="1477" y="2620"/>
                    </a:lnTo>
                    <a:lnTo>
                      <a:pt x="1477" y="119"/>
                    </a:lnTo>
                    <a:cubicBezTo>
                      <a:pt x="1477" y="60"/>
                      <a:pt x="1430" y="0"/>
                      <a:pt x="1370" y="0"/>
                    </a:cubicBezTo>
                    <a:cubicBezTo>
                      <a:pt x="1299" y="0"/>
                      <a:pt x="1251" y="60"/>
                      <a:pt x="1251" y="119"/>
                    </a:cubicBezTo>
                    <a:lnTo>
                      <a:pt x="1251" y="2620"/>
                    </a:lnTo>
                    <a:lnTo>
                      <a:pt x="977" y="2620"/>
                    </a:lnTo>
                    <a:lnTo>
                      <a:pt x="977" y="119"/>
                    </a:lnTo>
                    <a:cubicBezTo>
                      <a:pt x="977" y="60"/>
                      <a:pt x="918" y="0"/>
                      <a:pt x="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2"/>
              <p:cNvSpPr/>
              <p:nvPr/>
            </p:nvSpPr>
            <p:spPr>
              <a:xfrm>
                <a:off x="236755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2"/>
              <p:cNvSpPr/>
              <p:nvPr/>
            </p:nvSpPr>
            <p:spPr>
              <a:xfrm>
                <a:off x="2389575" y="2937400"/>
                <a:ext cx="74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2"/>
              <p:cNvSpPr/>
              <p:nvPr/>
            </p:nvSpPr>
            <p:spPr>
              <a:xfrm>
                <a:off x="241190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2"/>
              <p:cNvSpPr/>
              <p:nvPr/>
            </p:nvSpPr>
            <p:spPr>
              <a:xfrm>
                <a:off x="2434225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2"/>
              <p:cNvSpPr/>
              <p:nvPr/>
            </p:nvSpPr>
            <p:spPr>
              <a:xfrm>
                <a:off x="245655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1" name="Google Shape;751;p32"/>
          <p:cNvGrpSpPr/>
          <p:nvPr/>
        </p:nvGrpSpPr>
        <p:grpSpPr>
          <a:xfrm>
            <a:off x="5689066" y="1788138"/>
            <a:ext cx="234762" cy="218290"/>
            <a:chOff x="8652775" y="883650"/>
            <a:chExt cx="38125" cy="35450"/>
          </a:xfrm>
        </p:grpSpPr>
        <p:sp>
          <p:nvSpPr>
            <p:cNvPr id="752" name="Google Shape;752;p3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32"/>
          <p:cNvGrpSpPr/>
          <p:nvPr/>
        </p:nvGrpSpPr>
        <p:grpSpPr>
          <a:xfrm>
            <a:off x="6996629" y="2793700"/>
            <a:ext cx="234762" cy="218290"/>
            <a:chOff x="8652775" y="883650"/>
            <a:chExt cx="38125" cy="35450"/>
          </a:xfrm>
        </p:grpSpPr>
        <p:sp>
          <p:nvSpPr>
            <p:cNvPr id="757" name="Google Shape;757;p3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" name="Google Shape;761;p32"/>
          <p:cNvGrpSpPr/>
          <p:nvPr/>
        </p:nvGrpSpPr>
        <p:grpSpPr>
          <a:xfrm>
            <a:off x="3287244" y="3233707"/>
            <a:ext cx="1088317" cy="866935"/>
            <a:chOff x="5784050" y="1584700"/>
            <a:chExt cx="294100" cy="234275"/>
          </a:xfrm>
        </p:grpSpPr>
        <p:sp>
          <p:nvSpPr>
            <p:cNvPr id="762" name="Google Shape;762;p32"/>
            <p:cNvSpPr/>
            <p:nvPr/>
          </p:nvSpPr>
          <p:spPr>
            <a:xfrm>
              <a:off x="5784050" y="1584850"/>
              <a:ext cx="294100" cy="233975"/>
            </a:xfrm>
            <a:custGeom>
              <a:avLst/>
              <a:gdLst/>
              <a:ahLst/>
              <a:cxnLst/>
              <a:rect l="l" t="t" r="r" b="b"/>
              <a:pathLst>
                <a:path w="11764" h="9359" extrusionOk="0">
                  <a:moveTo>
                    <a:pt x="3941" y="0"/>
                  </a:moveTo>
                  <a:lnTo>
                    <a:pt x="1203" y="2739"/>
                  </a:lnTo>
                  <a:lnTo>
                    <a:pt x="1203" y="3536"/>
                  </a:lnTo>
                  <a:lnTo>
                    <a:pt x="1143" y="3536"/>
                  </a:lnTo>
                  <a:cubicBezTo>
                    <a:pt x="512" y="3536"/>
                    <a:pt x="0" y="4048"/>
                    <a:pt x="0" y="4679"/>
                  </a:cubicBezTo>
                  <a:cubicBezTo>
                    <a:pt x="0" y="5310"/>
                    <a:pt x="512" y="5822"/>
                    <a:pt x="1143" y="5822"/>
                  </a:cubicBezTo>
                  <a:lnTo>
                    <a:pt x="1203" y="5822"/>
                  </a:lnTo>
                  <a:lnTo>
                    <a:pt x="1203" y="6620"/>
                  </a:lnTo>
                  <a:lnTo>
                    <a:pt x="3941" y="9359"/>
                  </a:lnTo>
                  <a:lnTo>
                    <a:pt x="7823" y="9359"/>
                  </a:lnTo>
                  <a:lnTo>
                    <a:pt x="10561" y="6620"/>
                  </a:lnTo>
                  <a:lnTo>
                    <a:pt x="10561" y="5822"/>
                  </a:lnTo>
                  <a:lnTo>
                    <a:pt x="10621" y="5822"/>
                  </a:lnTo>
                  <a:cubicBezTo>
                    <a:pt x="11252" y="5822"/>
                    <a:pt x="11764" y="5310"/>
                    <a:pt x="11764" y="4679"/>
                  </a:cubicBezTo>
                  <a:cubicBezTo>
                    <a:pt x="11764" y="4048"/>
                    <a:pt x="11252" y="3536"/>
                    <a:pt x="10621" y="3536"/>
                  </a:cubicBezTo>
                  <a:lnTo>
                    <a:pt x="10561" y="3536"/>
                  </a:lnTo>
                  <a:lnTo>
                    <a:pt x="10561" y="2739"/>
                  </a:lnTo>
                  <a:lnTo>
                    <a:pt x="7823" y="0"/>
                  </a:ln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3" name="Google Shape;763;p32"/>
            <p:cNvGrpSpPr/>
            <p:nvPr/>
          </p:nvGrpSpPr>
          <p:grpSpPr>
            <a:xfrm>
              <a:off x="5784050" y="1584700"/>
              <a:ext cx="294100" cy="234275"/>
              <a:chOff x="5784050" y="-104950"/>
              <a:chExt cx="294100" cy="234275"/>
            </a:xfrm>
          </p:grpSpPr>
          <p:sp>
            <p:nvSpPr>
              <p:cNvPr id="764" name="Google Shape;764;p32"/>
              <p:cNvSpPr/>
              <p:nvPr/>
            </p:nvSpPr>
            <p:spPr>
              <a:xfrm>
                <a:off x="5784050" y="-16550"/>
                <a:ext cx="57175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2287" extrusionOk="0">
                    <a:moveTo>
                      <a:pt x="1143" y="1"/>
                    </a:moveTo>
                    <a:cubicBezTo>
                      <a:pt x="512" y="1"/>
                      <a:pt x="0" y="513"/>
                      <a:pt x="0" y="1144"/>
                    </a:cubicBezTo>
                    <a:cubicBezTo>
                      <a:pt x="0" y="1775"/>
                      <a:pt x="512" y="2287"/>
                      <a:pt x="1143" y="2287"/>
                    </a:cubicBezTo>
                    <a:cubicBezTo>
                      <a:pt x="1774" y="2287"/>
                      <a:pt x="2286" y="1775"/>
                      <a:pt x="2286" y="1144"/>
                    </a:cubicBezTo>
                    <a:cubicBezTo>
                      <a:pt x="2286" y="513"/>
                      <a:pt x="1774" y="1"/>
                      <a:pt x="1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2"/>
              <p:cNvSpPr/>
              <p:nvPr/>
            </p:nvSpPr>
            <p:spPr>
              <a:xfrm>
                <a:off x="6020675" y="-16550"/>
                <a:ext cx="57475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2287" extrusionOk="0">
                    <a:moveTo>
                      <a:pt x="1156" y="1"/>
                    </a:moveTo>
                    <a:cubicBezTo>
                      <a:pt x="525" y="1"/>
                      <a:pt x="1" y="513"/>
                      <a:pt x="1" y="1144"/>
                    </a:cubicBezTo>
                    <a:cubicBezTo>
                      <a:pt x="1" y="1775"/>
                      <a:pt x="525" y="2287"/>
                      <a:pt x="1156" y="2287"/>
                    </a:cubicBezTo>
                    <a:cubicBezTo>
                      <a:pt x="1787" y="2287"/>
                      <a:pt x="2299" y="1775"/>
                      <a:pt x="2299" y="1144"/>
                    </a:cubicBezTo>
                    <a:cubicBezTo>
                      <a:pt x="2299" y="513"/>
                      <a:pt x="1787" y="1"/>
                      <a:pt x="11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2"/>
              <p:cNvSpPr/>
              <p:nvPr/>
            </p:nvSpPr>
            <p:spPr>
              <a:xfrm>
                <a:off x="5814100" y="-104950"/>
                <a:ext cx="234000" cy="23427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9371" extrusionOk="0">
                    <a:moveTo>
                      <a:pt x="2739" y="1"/>
                    </a:moveTo>
                    <a:lnTo>
                      <a:pt x="1" y="2751"/>
                    </a:lnTo>
                    <a:lnTo>
                      <a:pt x="1" y="6621"/>
                    </a:lnTo>
                    <a:lnTo>
                      <a:pt x="2739" y="9371"/>
                    </a:lnTo>
                    <a:lnTo>
                      <a:pt x="6609" y="9371"/>
                    </a:lnTo>
                    <a:lnTo>
                      <a:pt x="9359" y="6621"/>
                    </a:lnTo>
                    <a:lnTo>
                      <a:pt x="9359" y="2751"/>
                    </a:lnTo>
                    <a:lnTo>
                      <a:pt x="66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2"/>
              <p:cNvSpPr/>
              <p:nvPr/>
            </p:nvSpPr>
            <p:spPr>
              <a:xfrm>
                <a:off x="5862025" y="-47800"/>
                <a:ext cx="137850" cy="13815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5526" extrusionOk="0">
                    <a:moveTo>
                      <a:pt x="2763" y="1"/>
                    </a:moveTo>
                    <a:cubicBezTo>
                      <a:pt x="1227" y="1"/>
                      <a:pt x="1" y="1239"/>
                      <a:pt x="1" y="2763"/>
                    </a:cubicBezTo>
                    <a:cubicBezTo>
                      <a:pt x="1" y="4287"/>
                      <a:pt x="1239" y="5525"/>
                      <a:pt x="2763" y="5525"/>
                    </a:cubicBezTo>
                    <a:cubicBezTo>
                      <a:pt x="4287" y="5525"/>
                      <a:pt x="5513" y="4287"/>
                      <a:pt x="5513" y="2763"/>
                    </a:cubicBezTo>
                    <a:cubicBezTo>
                      <a:pt x="5513" y="1239"/>
                      <a:pt x="4287" y="1"/>
                      <a:pt x="2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2"/>
              <p:cNvSpPr/>
              <p:nvPr/>
            </p:nvSpPr>
            <p:spPr>
              <a:xfrm>
                <a:off x="5877800" y="-31725"/>
                <a:ext cx="106300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2" extrusionOk="0">
                    <a:moveTo>
                      <a:pt x="2132" y="1"/>
                    </a:moveTo>
                    <a:cubicBezTo>
                      <a:pt x="953" y="1"/>
                      <a:pt x="1" y="953"/>
                      <a:pt x="1" y="2120"/>
                    </a:cubicBezTo>
                    <a:cubicBezTo>
                      <a:pt x="1" y="3299"/>
                      <a:pt x="953" y="4251"/>
                      <a:pt x="2132" y="4251"/>
                    </a:cubicBezTo>
                    <a:cubicBezTo>
                      <a:pt x="3299" y="4251"/>
                      <a:pt x="4251" y="3299"/>
                      <a:pt x="4251" y="2120"/>
                    </a:cubicBezTo>
                    <a:cubicBezTo>
                      <a:pt x="4251" y="953"/>
                      <a:pt x="3299" y="1"/>
                      <a:pt x="2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2"/>
              <p:cNvSpPr/>
              <p:nvPr/>
            </p:nvSpPr>
            <p:spPr>
              <a:xfrm>
                <a:off x="5877800" y="6075"/>
                <a:ext cx="1063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2740" extrusionOk="0">
                    <a:moveTo>
                      <a:pt x="96" y="1"/>
                    </a:moveTo>
                    <a:cubicBezTo>
                      <a:pt x="36" y="203"/>
                      <a:pt x="1" y="394"/>
                      <a:pt x="1" y="608"/>
                    </a:cubicBezTo>
                    <a:cubicBezTo>
                      <a:pt x="1" y="1787"/>
                      <a:pt x="953" y="2739"/>
                      <a:pt x="2132" y="2739"/>
                    </a:cubicBezTo>
                    <a:cubicBezTo>
                      <a:pt x="3299" y="2739"/>
                      <a:pt x="4251" y="1787"/>
                      <a:pt x="4251" y="608"/>
                    </a:cubicBezTo>
                    <a:cubicBezTo>
                      <a:pt x="4251" y="406"/>
                      <a:pt x="4227" y="203"/>
                      <a:pt x="4168" y="1"/>
                    </a:cubicBezTo>
                    <a:cubicBezTo>
                      <a:pt x="3906" y="882"/>
                      <a:pt x="3096" y="1525"/>
                      <a:pt x="2132" y="1525"/>
                    </a:cubicBezTo>
                    <a:cubicBezTo>
                      <a:pt x="1168" y="1525"/>
                      <a:pt x="346" y="882"/>
                      <a:pt x="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0" name="Google Shape;770;p32"/>
          <p:cNvGrpSpPr/>
          <p:nvPr/>
        </p:nvGrpSpPr>
        <p:grpSpPr>
          <a:xfrm>
            <a:off x="849841" y="4161113"/>
            <a:ext cx="744312" cy="221985"/>
            <a:chOff x="8652775" y="883650"/>
            <a:chExt cx="120875" cy="36050"/>
          </a:xfrm>
        </p:grpSpPr>
        <p:sp>
          <p:nvSpPr>
            <p:cNvPr id="771" name="Google Shape;771;p3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" name="Google Shape;777;p32"/>
          <p:cNvSpPr/>
          <p:nvPr/>
        </p:nvSpPr>
        <p:spPr>
          <a:xfrm>
            <a:off x="2337118" y="3048582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2"/>
          <p:cNvGrpSpPr/>
          <p:nvPr/>
        </p:nvGrpSpPr>
        <p:grpSpPr>
          <a:xfrm>
            <a:off x="4140791" y="2393763"/>
            <a:ext cx="234762" cy="218290"/>
            <a:chOff x="8652775" y="883650"/>
            <a:chExt cx="38125" cy="35450"/>
          </a:xfrm>
        </p:grpSpPr>
        <p:sp>
          <p:nvSpPr>
            <p:cNvPr id="779" name="Google Shape;779;p3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A63A1E49-9B37-FE08-2820-5553DE1DC57A}"/>
              </a:ext>
            </a:extLst>
          </p:cNvPr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48" b="89990" l="4750" r="94762">
                        <a14:foregroundMark x1="55907" y1="16371" x2="58465" y2="9698"/>
                        <a14:foregroundMark x1="58465" y1="9698" x2="66139" y2="7612"/>
                        <a14:foregroundMark x1="66139" y1="7612" x2="71011" y2="13347"/>
                        <a14:foregroundMark x1="71011" y1="13347" x2="68210" y2="20021"/>
                        <a14:foregroundMark x1="68210" y1="20021" x2="61023" y2="23566"/>
                        <a14:foregroundMark x1="61023" y1="23566" x2="54933" y2="18978"/>
                        <a14:foregroundMark x1="54933" y1="18978" x2="38490" y2="20751"/>
                        <a14:foregroundMark x1="38490" y1="20751" x2="38611" y2="28363"/>
                        <a14:foregroundMark x1="38611" y1="28363" x2="46650" y2="27424"/>
                        <a14:foregroundMark x1="46650" y1="27424" x2="53106" y2="31700"/>
                        <a14:foregroundMark x1="53106" y1="31700" x2="53471" y2="38895"/>
                        <a14:foregroundMark x1="53471" y1="38895" x2="45676" y2="40876"/>
                        <a14:foregroundMark x1="45676" y1="40876" x2="40560" y2="47341"/>
                        <a14:foregroundMark x1="40560" y1="47341" x2="51523" y2="48279"/>
                        <a14:foregroundMark x1="51523" y1="48279" x2="59074" y2="52242"/>
                        <a14:foregroundMark x1="59074" y1="52242" x2="54202" y2="58498"/>
                        <a14:foregroundMark x1="54202" y1="58498" x2="21803" y2="57664"/>
                        <a14:foregroundMark x1="21803" y1="57664" x2="28745" y2="62878"/>
                        <a14:foregroundMark x1="28745" y1="62878" x2="85993" y2="56726"/>
                        <a14:foregroundMark x1="85993" y1="56726" x2="92205" y2="52033"/>
                        <a14:foregroundMark x1="92205" y1="52033" x2="91717" y2="60688"/>
                        <a14:foregroundMark x1="91717" y1="60688" x2="88429" y2="67570"/>
                        <a14:foregroundMark x1="88429" y1="67570" x2="17418" y2="63608"/>
                        <a14:foregroundMark x1="17418" y1="63608" x2="9501" y2="66111"/>
                        <a14:foregroundMark x1="9501" y1="66111" x2="6821" y2="57664"/>
                        <a14:foregroundMark x1="6821" y1="57664" x2="7552" y2="50574"/>
                        <a14:foregroundMark x1="57613" y1="23462" x2="61145" y2="32951"/>
                        <a14:foregroundMark x1="61145" y1="32951" x2="58952" y2="57351"/>
                        <a14:foregroundMark x1="58952" y1="57351" x2="58952" y2="57351"/>
                        <a14:foregroundMark x1="51523" y1="22523" x2="44945" y2="54223"/>
                        <a14:foregroundMark x1="56760" y1="35662" x2="58100" y2="47341"/>
                        <a14:foregroundMark x1="58100" y1="47341" x2="58222" y2="47237"/>
                        <a14:foregroundMark x1="50183" y1="41710" x2="51157" y2="58603"/>
                        <a14:foregroundMark x1="51157" y1="58603" x2="50670" y2="59958"/>
                        <a14:foregroundMark x1="55177" y1="39729" x2="55177" y2="39729"/>
                        <a14:foregroundMark x1="56273" y1="40250" x2="56273" y2="40250"/>
                        <a14:foregroundMark x1="41413" y1="18770" x2="35201" y2="24192"/>
                        <a14:foregroundMark x1="35201" y1="24192" x2="35810" y2="30970"/>
                        <a14:foregroundMark x1="35810" y1="30970" x2="44702" y2="32534"/>
                        <a14:foregroundMark x1="44702" y1="32534" x2="37881" y2="37018"/>
                        <a14:foregroundMark x1="37881" y1="37018" x2="36175" y2="45255"/>
                        <a14:foregroundMark x1="36175" y1="45255" x2="39829" y2="49009"/>
                        <a14:foregroundMark x1="65530" y1="12826" x2="68453" y2="13139"/>
                        <a14:foregroundMark x1="67600" y1="15746" x2="60536" y2="15746"/>
                        <a14:foregroundMark x1="65773" y1="10219" x2="65773" y2="10219"/>
                        <a14:foregroundMark x1="62972" y1="10428" x2="62972" y2="10428"/>
                        <a14:foregroundMark x1="60536" y1="11262" x2="60536" y2="11262"/>
                        <a14:foregroundMark x1="58587" y1="13452" x2="58587" y2="13452"/>
                        <a14:foregroundMark x1="64068" y1="6048" x2="64068" y2="6048"/>
                        <a14:foregroundMark x1="81486" y1="59958" x2="81486" y2="59958"/>
                        <a14:foregroundMark x1="84531" y1="62148" x2="84531" y2="62148"/>
                        <a14:foregroundMark x1="72351" y1="60584" x2="72351" y2="60584"/>
                        <a14:foregroundMark x1="18879" y1="57560" x2="18879" y2="57560"/>
                        <a14:foregroundMark x1="94032" y1="51512" x2="94032" y2="67258"/>
                        <a14:foregroundMark x1="7186" y1="66528" x2="6577" y2="63399"/>
                        <a14:foregroundMark x1="16322" y1="63191" x2="22533" y2="54745"/>
                        <a14:foregroundMark x1="22533" y1="54745" x2="27771" y2="52763"/>
                        <a14:foregroundMark x1="5481" y1="56413" x2="5481" y2="56413"/>
                        <a14:foregroundMark x1="6821" y1="52659" x2="6821" y2="52659"/>
                        <a14:foregroundMark x1="6090" y1="52868" x2="6090" y2="52868"/>
                        <a14:foregroundMark x1="5116" y1="52659" x2="5116" y2="52659"/>
                        <a14:foregroundMark x1="5847" y1="59645" x2="5847" y2="59645"/>
                        <a14:foregroundMark x1="5725" y1="63087" x2="5725" y2="63087"/>
                        <a14:foregroundMark x1="6090" y1="66423" x2="6090" y2="66423"/>
                        <a14:foregroundMark x1="5481" y1="66528" x2="5481" y2="66528"/>
                        <a14:foregroundMark x1="5481" y1="63087" x2="5481" y2="63087"/>
                        <a14:foregroundMark x1="4994" y1="50991" x2="4994" y2="50991"/>
                        <a14:foregroundMark x1="39951" y1="55057" x2="42387" y2="54745"/>
                        <a14:foregroundMark x1="94884" y1="56100" x2="94884" y2="56100"/>
                        <a14:foregroundMark x1="94762" y1="63087" x2="94762" y2="63087"/>
                        <a14:foregroundMark x1="94641" y1="66736" x2="94641" y2="66736"/>
                        <a14:foregroundMark x1="4750" y1="53806" x2="4750" y2="53806"/>
                        <a14:foregroundMark x1="5238" y1="63087" x2="5238" y2="63087"/>
                        <a14:foregroundMark x1="4994" y1="66632" x2="4994" y2="66632"/>
                        <a14:backgroundMark x1="64921" y1="44526" x2="64921" y2="44526"/>
                        <a14:backgroundMark x1="64434" y1="40667" x2="64434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4" b="28426"/>
          <a:stretch/>
        </p:blipFill>
        <p:spPr bwMode="auto">
          <a:xfrm>
            <a:off x="7793699" y="4065055"/>
            <a:ext cx="1307550" cy="953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AE4F5C-12D6-4C87-F963-E1F63ADA4714}"/>
              </a:ext>
            </a:extLst>
          </p:cNvPr>
          <p:cNvSpPr txBox="1"/>
          <p:nvPr/>
        </p:nvSpPr>
        <p:spPr>
          <a:xfrm>
            <a:off x="849695" y="3495828"/>
            <a:ext cx="223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latin typeface="Impact" panose="020B0806030902050204" pitchFamily="34" charset="0"/>
              </a:rPr>
              <a:t>Equipe CYBER-S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2.png" descr="Tela preta com letras brancas  Descrição gerada automaticamente com confiança média">
            <a:extLst>
              <a:ext uri="{FF2B5EF4-FFF2-40B4-BE49-F238E27FC236}">
                <a16:creationId xmlns:a16="http://schemas.microsoft.com/office/drawing/2014/main" id="{43D96300-7BEA-1FF0-9355-24F0693D06C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90" y="4837205"/>
            <a:ext cx="1188053" cy="22693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D957C0F-B582-3808-2ED7-42FECB5568E4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48" b="89990" l="4750" r="94762">
                        <a14:foregroundMark x1="55907" y1="16371" x2="58465" y2="9698"/>
                        <a14:foregroundMark x1="58465" y1="9698" x2="66139" y2="7612"/>
                        <a14:foregroundMark x1="66139" y1="7612" x2="71011" y2="13347"/>
                        <a14:foregroundMark x1="71011" y1="13347" x2="68210" y2="20021"/>
                        <a14:foregroundMark x1="68210" y1="20021" x2="61023" y2="23566"/>
                        <a14:foregroundMark x1="61023" y1="23566" x2="54933" y2="18978"/>
                        <a14:foregroundMark x1="54933" y1="18978" x2="38490" y2="20751"/>
                        <a14:foregroundMark x1="38490" y1="20751" x2="38611" y2="28363"/>
                        <a14:foregroundMark x1="38611" y1="28363" x2="46650" y2="27424"/>
                        <a14:foregroundMark x1="46650" y1="27424" x2="53106" y2="31700"/>
                        <a14:foregroundMark x1="53106" y1="31700" x2="53471" y2="38895"/>
                        <a14:foregroundMark x1="53471" y1="38895" x2="45676" y2="40876"/>
                        <a14:foregroundMark x1="45676" y1="40876" x2="40560" y2="47341"/>
                        <a14:foregroundMark x1="40560" y1="47341" x2="51523" y2="48279"/>
                        <a14:foregroundMark x1="51523" y1="48279" x2="59074" y2="52242"/>
                        <a14:foregroundMark x1="59074" y1="52242" x2="54202" y2="58498"/>
                        <a14:foregroundMark x1="54202" y1="58498" x2="21803" y2="57664"/>
                        <a14:foregroundMark x1="21803" y1="57664" x2="28745" y2="62878"/>
                        <a14:foregroundMark x1="28745" y1="62878" x2="85993" y2="56726"/>
                        <a14:foregroundMark x1="85993" y1="56726" x2="92205" y2="52033"/>
                        <a14:foregroundMark x1="92205" y1="52033" x2="91717" y2="60688"/>
                        <a14:foregroundMark x1="91717" y1="60688" x2="88429" y2="67570"/>
                        <a14:foregroundMark x1="88429" y1="67570" x2="17418" y2="63608"/>
                        <a14:foregroundMark x1="17418" y1="63608" x2="9501" y2="66111"/>
                        <a14:foregroundMark x1="9501" y1="66111" x2="6821" y2="57664"/>
                        <a14:foregroundMark x1="6821" y1="57664" x2="7552" y2="50574"/>
                        <a14:foregroundMark x1="57613" y1="23462" x2="61145" y2="32951"/>
                        <a14:foregroundMark x1="61145" y1="32951" x2="58952" y2="57351"/>
                        <a14:foregroundMark x1="58952" y1="57351" x2="58952" y2="57351"/>
                        <a14:foregroundMark x1="51523" y1="22523" x2="44945" y2="54223"/>
                        <a14:foregroundMark x1="56760" y1="35662" x2="58100" y2="47341"/>
                        <a14:foregroundMark x1="58100" y1="47341" x2="58222" y2="47237"/>
                        <a14:foregroundMark x1="50183" y1="41710" x2="51157" y2="58603"/>
                        <a14:foregroundMark x1="51157" y1="58603" x2="50670" y2="59958"/>
                        <a14:foregroundMark x1="55177" y1="39729" x2="55177" y2="39729"/>
                        <a14:foregroundMark x1="56273" y1="40250" x2="56273" y2="40250"/>
                        <a14:foregroundMark x1="41413" y1="18770" x2="35201" y2="24192"/>
                        <a14:foregroundMark x1="35201" y1="24192" x2="35810" y2="30970"/>
                        <a14:foregroundMark x1="35810" y1="30970" x2="44702" y2="32534"/>
                        <a14:foregroundMark x1="44702" y1="32534" x2="37881" y2="37018"/>
                        <a14:foregroundMark x1="37881" y1="37018" x2="36175" y2="45255"/>
                        <a14:foregroundMark x1="36175" y1="45255" x2="39829" y2="49009"/>
                        <a14:foregroundMark x1="65530" y1="12826" x2="68453" y2="13139"/>
                        <a14:foregroundMark x1="67600" y1="15746" x2="60536" y2="15746"/>
                        <a14:foregroundMark x1="65773" y1="10219" x2="65773" y2="10219"/>
                        <a14:foregroundMark x1="62972" y1="10428" x2="62972" y2="10428"/>
                        <a14:foregroundMark x1="60536" y1="11262" x2="60536" y2="11262"/>
                        <a14:foregroundMark x1="58587" y1="13452" x2="58587" y2="13452"/>
                        <a14:foregroundMark x1="64068" y1="6048" x2="64068" y2="6048"/>
                        <a14:foregroundMark x1="81486" y1="59958" x2="81486" y2="59958"/>
                        <a14:foregroundMark x1="84531" y1="62148" x2="84531" y2="62148"/>
                        <a14:foregroundMark x1="72351" y1="60584" x2="72351" y2="60584"/>
                        <a14:foregroundMark x1="18879" y1="57560" x2="18879" y2="57560"/>
                        <a14:foregroundMark x1="94032" y1="51512" x2="94032" y2="67258"/>
                        <a14:foregroundMark x1="7186" y1="66528" x2="6577" y2="63399"/>
                        <a14:foregroundMark x1="16322" y1="63191" x2="22533" y2="54745"/>
                        <a14:foregroundMark x1="22533" y1="54745" x2="27771" y2="52763"/>
                        <a14:foregroundMark x1="5481" y1="56413" x2="5481" y2="56413"/>
                        <a14:foregroundMark x1="6821" y1="52659" x2="6821" y2="52659"/>
                        <a14:foregroundMark x1="6090" y1="52868" x2="6090" y2="52868"/>
                        <a14:foregroundMark x1="5116" y1="52659" x2="5116" y2="52659"/>
                        <a14:foregroundMark x1="5847" y1="59645" x2="5847" y2="59645"/>
                        <a14:foregroundMark x1="5725" y1="63087" x2="5725" y2="63087"/>
                        <a14:foregroundMark x1="6090" y1="66423" x2="6090" y2="66423"/>
                        <a14:foregroundMark x1="5481" y1="66528" x2="5481" y2="66528"/>
                        <a14:foregroundMark x1="5481" y1="63087" x2="5481" y2="63087"/>
                        <a14:foregroundMark x1="4994" y1="50991" x2="4994" y2="50991"/>
                        <a14:foregroundMark x1="39951" y1="55057" x2="42387" y2="54745"/>
                        <a14:foregroundMark x1="94884" y1="56100" x2="94884" y2="56100"/>
                        <a14:foregroundMark x1="94762" y1="63087" x2="94762" y2="63087"/>
                        <a14:foregroundMark x1="94641" y1="66736" x2="94641" y2="66736"/>
                        <a14:foregroundMark x1="4750" y1="53806" x2="4750" y2="53806"/>
                        <a14:foregroundMark x1="5238" y1="63087" x2="5238" y2="63087"/>
                        <a14:foregroundMark x1="4994" y1="66632" x2="4994" y2="66632"/>
                        <a14:backgroundMark x1="64921" y1="44526" x2="64921" y2="44526"/>
                        <a14:backgroundMark x1="64434" y1="40667" x2="64434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4" b="28426"/>
          <a:stretch/>
        </p:blipFill>
        <p:spPr bwMode="auto">
          <a:xfrm>
            <a:off x="7836450" y="3698377"/>
            <a:ext cx="1307550" cy="1138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782D44D-9766-89B6-3091-904E8382C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99" y="-329551"/>
            <a:ext cx="7736802" cy="580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02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8148D28-81D9-0CF2-83B2-5B72C1C4A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189" y="82560"/>
            <a:ext cx="4981575" cy="4981575"/>
          </a:xfrm>
          <a:prstGeom prst="rect">
            <a:avLst/>
          </a:prstGeom>
        </p:spPr>
      </p:pic>
      <p:pic>
        <p:nvPicPr>
          <p:cNvPr id="9" name="image2.png" descr="Tela preta com letras brancas  Descrição gerada automaticamente com confiança média">
            <a:extLst>
              <a:ext uri="{FF2B5EF4-FFF2-40B4-BE49-F238E27FC236}">
                <a16:creationId xmlns:a16="http://schemas.microsoft.com/office/drawing/2014/main" id="{75C32B82-B083-1F7D-A50D-2F2D78A1E20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90" y="4837205"/>
            <a:ext cx="1188053" cy="22693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F6B840F-C9F1-CC82-423A-EA0359A5A6C7}"/>
              </a:ext>
            </a:extLst>
          </p:cNvPr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48" b="89990" l="4750" r="94762">
                        <a14:foregroundMark x1="55907" y1="16371" x2="58465" y2="9698"/>
                        <a14:foregroundMark x1="58465" y1="9698" x2="66139" y2="7612"/>
                        <a14:foregroundMark x1="66139" y1="7612" x2="71011" y2="13347"/>
                        <a14:foregroundMark x1="71011" y1="13347" x2="68210" y2="20021"/>
                        <a14:foregroundMark x1="68210" y1="20021" x2="61023" y2="23566"/>
                        <a14:foregroundMark x1="61023" y1="23566" x2="54933" y2="18978"/>
                        <a14:foregroundMark x1="54933" y1="18978" x2="38490" y2="20751"/>
                        <a14:foregroundMark x1="38490" y1="20751" x2="38611" y2="28363"/>
                        <a14:foregroundMark x1="38611" y1="28363" x2="46650" y2="27424"/>
                        <a14:foregroundMark x1="46650" y1="27424" x2="53106" y2="31700"/>
                        <a14:foregroundMark x1="53106" y1="31700" x2="53471" y2="38895"/>
                        <a14:foregroundMark x1="53471" y1="38895" x2="45676" y2="40876"/>
                        <a14:foregroundMark x1="45676" y1="40876" x2="40560" y2="47341"/>
                        <a14:foregroundMark x1="40560" y1="47341" x2="51523" y2="48279"/>
                        <a14:foregroundMark x1="51523" y1="48279" x2="59074" y2="52242"/>
                        <a14:foregroundMark x1="59074" y1="52242" x2="54202" y2="58498"/>
                        <a14:foregroundMark x1="54202" y1="58498" x2="21803" y2="57664"/>
                        <a14:foregroundMark x1="21803" y1="57664" x2="28745" y2="62878"/>
                        <a14:foregroundMark x1="28745" y1="62878" x2="85993" y2="56726"/>
                        <a14:foregroundMark x1="85993" y1="56726" x2="92205" y2="52033"/>
                        <a14:foregroundMark x1="92205" y1="52033" x2="91717" y2="60688"/>
                        <a14:foregroundMark x1="91717" y1="60688" x2="88429" y2="67570"/>
                        <a14:foregroundMark x1="88429" y1="67570" x2="17418" y2="63608"/>
                        <a14:foregroundMark x1="17418" y1="63608" x2="9501" y2="66111"/>
                        <a14:foregroundMark x1="9501" y1="66111" x2="6821" y2="57664"/>
                        <a14:foregroundMark x1="6821" y1="57664" x2="7552" y2="50574"/>
                        <a14:foregroundMark x1="57613" y1="23462" x2="61145" y2="32951"/>
                        <a14:foregroundMark x1="61145" y1="32951" x2="58952" y2="57351"/>
                        <a14:foregroundMark x1="58952" y1="57351" x2="58952" y2="57351"/>
                        <a14:foregroundMark x1="51523" y1="22523" x2="44945" y2="54223"/>
                        <a14:foregroundMark x1="56760" y1="35662" x2="58100" y2="47341"/>
                        <a14:foregroundMark x1="58100" y1="47341" x2="58222" y2="47237"/>
                        <a14:foregroundMark x1="50183" y1="41710" x2="51157" y2="58603"/>
                        <a14:foregroundMark x1="51157" y1="58603" x2="50670" y2="59958"/>
                        <a14:foregroundMark x1="55177" y1="39729" x2="55177" y2="39729"/>
                        <a14:foregroundMark x1="56273" y1="40250" x2="56273" y2="40250"/>
                        <a14:foregroundMark x1="41413" y1="18770" x2="35201" y2="24192"/>
                        <a14:foregroundMark x1="35201" y1="24192" x2="35810" y2="30970"/>
                        <a14:foregroundMark x1="35810" y1="30970" x2="44702" y2="32534"/>
                        <a14:foregroundMark x1="44702" y1="32534" x2="37881" y2="37018"/>
                        <a14:foregroundMark x1="37881" y1="37018" x2="36175" y2="45255"/>
                        <a14:foregroundMark x1="36175" y1="45255" x2="39829" y2="49009"/>
                        <a14:foregroundMark x1="65530" y1="12826" x2="68453" y2="13139"/>
                        <a14:foregroundMark x1="67600" y1="15746" x2="60536" y2="15746"/>
                        <a14:foregroundMark x1="65773" y1="10219" x2="65773" y2="10219"/>
                        <a14:foregroundMark x1="62972" y1="10428" x2="62972" y2="10428"/>
                        <a14:foregroundMark x1="60536" y1="11262" x2="60536" y2="11262"/>
                        <a14:foregroundMark x1="58587" y1="13452" x2="58587" y2="13452"/>
                        <a14:foregroundMark x1="64068" y1="6048" x2="64068" y2="6048"/>
                        <a14:foregroundMark x1="81486" y1="59958" x2="81486" y2="59958"/>
                        <a14:foregroundMark x1="84531" y1="62148" x2="84531" y2="62148"/>
                        <a14:foregroundMark x1="72351" y1="60584" x2="72351" y2="60584"/>
                        <a14:foregroundMark x1="18879" y1="57560" x2="18879" y2="57560"/>
                        <a14:foregroundMark x1="94032" y1="51512" x2="94032" y2="67258"/>
                        <a14:foregroundMark x1="7186" y1="66528" x2="6577" y2="63399"/>
                        <a14:foregroundMark x1="16322" y1="63191" x2="22533" y2="54745"/>
                        <a14:foregroundMark x1="22533" y1="54745" x2="27771" y2="52763"/>
                        <a14:foregroundMark x1="5481" y1="56413" x2="5481" y2="56413"/>
                        <a14:foregroundMark x1="6821" y1="52659" x2="6821" y2="52659"/>
                        <a14:foregroundMark x1="6090" y1="52868" x2="6090" y2="52868"/>
                        <a14:foregroundMark x1="5116" y1="52659" x2="5116" y2="52659"/>
                        <a14:foregroundMark x1="5847" y1="59645" x2="5847" y2="59645"/>
                        <a14:foregroundMark x1="5725" y1="63087" x2="5725" y2="63087"/>
                        <a14:foregroundMark x1="6090" y1="66423" x2="6090" y2="66423"/>
                        <a14:foregroundMark x1="5481" y1="66528" x2="5481" y2="66528"/>
                        <a14:foregroundMark x1="5481" y1="63087" x2="5481" y2="63087"/>
                        <a14:foregroundMark x1="4994" y1="50991" x2="4994" y2="50991"/>
                        <a14:foregroundMark x1="39951" y1="55057" x2="42387" y2="54745"/>
                        <a14:foregroundMark x1="94884" y1="56100" x2="94884" y2="56100"/>
                        <a14:foregroundMark x1="94762" y1="63087" x2="94762" y2="63087"/>
                        <a14:foregroundMark x1="94641" y1="66736" x2="94641" y2="66736"/>
                        <a14:foregroundMark x1="4750" y1="53806" x2="4750" y2="53806"/>
                        <a14:foregroundMark x1="5238" y1="63087" x2="5238" y2="63087"/>
                        <a14:foregroundMark x1="4994" y1="66632" x2="4994" y2="66632"/>
                        <a14:backgroundMark x1="64921" y1="44526" x2="64921" y2="44526"/>
                        <a14:backgroundMark x1="64434" y1="40667" x2="64434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4" b="28426"/>
          <a:stretch/>
        </p:blipFill>
        <p:spPr bwMode="auto">
          <a:xfrm>
            <a:off x="7836450" y="3698377"/>
            <a:ext cx="1307550" cy="1138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 descr="Tela preta com letras brancas  Descrição gerada automaticamente com confiança média">
            <a:extLst>
              <a:ext uri="{FF2B5EF4-FFF2-40B4-BE49-F238E27FC236}">
                <a16:creationId xmlns:a16="http://schemas.microsoft.com/office/drawing/2014/main" id="{952B2C02-8B50-5B07-707B-FC918085900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90" y="4837205"/>
            <a:ext cx="1188053" cy="22693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17B4AED-7745-EA59-86FB-11292181360B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48" b="89990" l="4750" r="94762">
                        <a14:foregroundMark x1="55907" y1="16371" x2="58465" y2="9698"/>
                        <a14:foregroundMark x1="58465" y1="9698" x2="66139" y2="7612"/>
                        <a14:foregroundMark x1="66139" y1="7612" x2="71011" y2="13347"/>
                        <a14:foregroundMark x1="71011" y1="13347" x2="68210" y2="20021"/>
                        <a14:foregroundMark x1="68210" y1="20021" x2="61023" y2="23566"/>
                        <a14:foregroundMark x1="61023" y1="23566" x2="54933" y2="18978"/>
                        <a14:foregroundMark x1="54933" y1="18978" x2="38490" y2="20751"/>
                        <a14:foregroundMark x1="38490" y1="20751" x2="38611" y2="28363"/>
                        <a14:foregroundMark x1="38611" y1="28363" x2="46650" y2="27424"/>
                        <a14:foregroundMark x1="46650" y1="27424" x2="53106" y2="31700"/>
                        <a14:foregroundMark x1="53106" y1="31700" x2="53471" y2="38895"/>
                        <a14:foregroundMark x1="53471" y1="38895" x2="45676" y2="40876"/>
                        <a14:foregroundMark x1="45676" y1="40876" x2="40560" y2="47341"/>
                        <a14:foregroundMark x1="40560" y1="47341" x2="51523" y2="48279"/>
                        <a14:foregroundMark x1="51523" y1="48279" x2="59074" y2="52242"/>
                        <a14:foregroundMark x1="59074" y1="52242" x2="54202" y2="58498"/>
                        <a14:foregroundMark x1="54202" y1="58498" x2="21803" y2="57664"/>
                        <a14:foregroundMark x1="21803" y1="57664" x2="28745" y2="62878"/>
                        <a14:foregroundMark x1="28745" y1="62878" x2="85993" y2="56726"/>
                        <a14:foregroundMark x1="85993" y1="56726" x2="92205" y2="52033"/>
                        <a14:foregroundMark x1="92205" y1="52033" x2="91717" y2="60688"/>
                        <a14:foregroundMark x1="91717" y1="60688" x2="88429" y2="67570"/>
                        <a14:foregroundMark x1="88429" y1="67570" x2="17418" y2="63608"/>
                        <a14:foregroundMark x1="17418" y1="63608" x2="9501" y2="66111"/>
                        <a14:foregroundMark x1="9501" y1="66111" x2="6821" y2="57664"/>
                        <a14:foregroundMark x1="6821" y1="57664" x2="7552" y2="50574"/>
                        <a14:foregroundMark x1="57613" y1="23462" x2="61145" y2="32951"/>
                        <a14:foregroundMark x1="61145" y1="32951" x2="58952" y2="57351"/>
                        <a14:foregroundMark x1="58952" y1="57351" x2="58952" y2="57351"/>
                        <a14:foregroundMark x1="51523" y1="22523" x2="44945" y2="54223"/>
                        <a14:foregroundMark x1="56760" y1="35662" x2="58100" y2="47341"/>
                        <a14:foregroundMark x1="58100" y1="47341" x2="58222" y2="47237"/>
                        <a14:foregroundMark x1="50183" y1="41710" x2="51157" y2="58603"/>
                        <a14:foregroundMark x1="51157" y1="58603" x2="50670" y2="59958"/>
                        <a14:foregroundMark x1="55177" y1="39729" x2="55177" y2="39729"/>
                        <a14:foregroundMark x1="56273" y1="40250" x2="56273" y2="40250"/>
                        <a14:foregroundMark x1="41413" y1="18770" x2="35201" y2="24192"/>
                        <a14:foregroundMark x1="35201" y1="24192" x2="35810" y2="30970"/>
                        <a14:foregroundMark x1="35810" y1="30970" x2="44702" y2="32534"/>
                        <a14:foregroundMark x1="44702" y1="32534" x2="37881" y2="37018"/>
                        <a14:foregroundMark x1="37881" y1="37018" x2="36175" y2="45255"/>
                        <a14:foregroundMark x1="36175" y1="45255" x2="39829" y2="49009"/>
                        <a14:foregroundMark x1="65530" y1="12826" x2="68453" y2="13139"/>
                        <a14:foregroundMark x1="67600" y1="15746" x2="60536" y2="15746"/>
                        <a14:foregroundMark x1="65773" y1="10219" x2="65773" y2="10219"/>
                        <a14:foregroundMark x1="62972" y1="10428" x2="62972" y2="10428"/>
                        <a14:foregroundMark x1="60536" y1="11262" x2="60536" y2="11262"/>
                        <a14:foregroundMark x1="58587" y1="13452" x2="58587" y2="13452"/>
                        <a14:foregroundMark x1="64068" y1="6048" x2="64068" y2="6048"/>
                        <a14:foregroundMark x1="81486" y1="59958" x2="81486" y2="59958"/>
                        <a14:foregroundMark x1="84531" y1="62148" x2="84531" y2="62148"/>
                        <a14:foregroundMark x1="72351" y1="60584" x2="72351" y2="60584"/>
                        <a14:foregroundMark x1="18879" y1="57560" x2="18879" y2="57560"/>
                        <a14:foregroundMark x1="94032" y1="51512" x2="94032" y2="67258"/>
                        <a14:foregroundMark x1="7186" y1="66528" x2="6577" y2="63399"/>
                        <a14:foregroundMark x1="16322" y1="63191" x2="22533" y2="54745"/>
                        <a14:foregroundMark x1="22533" y1="54745" x2="27771" y2="52763"/>
                        <a14:foregroundMark x1="5481" y1="56413" x2="5481" y2="56413"/>
                        <a14:foregroundMark x1="6821" y1="52659" x2="6821" y2="52659"/>
                        <a14:foregroundMark x1="6090" y1="52868" x2="6090" y2="52868"/>
                        <a14:foregroundMark x1="5116" y1="52659" x2="5116" y2="52659"/>
                        <a14:foregroundMark x1="5847" y1="59645" x2="5847" y2="59645"/>
                        <a14:foregroundMark x1="5725" y1="63087" x2="5725" y2="63087"/>
                        <a14:foregroundMark x1="6090" y1="66423" x2="6090" y2="66423"/>
                        <a14:foregroundMark x1="5481" y1="66528" x2="5481" y2="66528"/>
                        <a14:foregroundMark x1="5481" y1="63087" x2="5481" y2="63087"/>
                        <a14:foregroundMark x1="4994" y1="50991" x2="4994" y2="50991"/>
                        <a14:foregroundMark x1="39951" y1="55057" x2="42387" y2="54745"/>
                        <a14:foregroundMark x1="94884" y1="56100" x2="94884" y2="56100"/>
                        <a14:foregroundMark x1="94762" y1="63087" x2="94762" y2="63087"/>
                        <a14:foregroundMark x1="94641" y1="66736" x2="94641" y2="66736"/>
                        <a14:foregroundMark x1="4750" y1="53806" x2="4750" y2="53806"/>
                        <a14:foregroundMark x1="5238" y1="63087" x2="5238" y2="63087"/>
                        <a14:foregroundMark x1="4994" y1="66632" x2="4994" y2="66632"/>
                        <a14:backgroundMark x1="64921" y1="44526" x2="64921" y2="44526"/>
                        <a14:backgroundMark x1="64434" y1="40667" x2="64434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4" b="28426"/>
          <a:stretch/>
        </p:blipFill>
        <p:spPr bwMode="auto">
          <a:xfrm>
            <a:off x="7836450" y="3698377"/>
            <a:ext cx="1307550" cy="1138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8A4A9FD-07C8-7575-9220-C50775362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9356" y="0"/>
            <a:ext cx="52252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34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 descr="Tela preta com letras brancas  Descrição gerada automaticamente com confiança média">
            <a:extLst>
              <a:ext uri="{FF2B5EF4-FFF2-40B4-BE49-F238E27FC236}">
                <a16:creationId xmlns:a16="http://schemas.microsoft.com/office/drawing/2014/main" id="{952B2C02-8B50-5B07-707B-FC918085900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90" y="4837205"/>
            <a:ext cx="1188053" cy="22693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17B4AED-7745-EA59-86FB-11292181360B}"/>
              </a:ext>
            </a:extLst>
          </p:cNvPr>
          <p:cNvPicPr/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48" b="89990" l="4750" r="94762">
                        <a14:foregroundMark x1="55907" y1="16371" x2="58465" y2="9698"/>
                        <a14:foregroundMark x1="58465" y1="9698" x2="66139" y2="7612"/>
                        <a14:foregroundMark x1="66139" y1="7612" x2="71011" y2="13347"/>
                        <a14:foregroundMark x1="71011" y1="13347" x2="68210" y2="20021"/>
                        <a14:foregroundMark x1="68210" y1="20021" x2="61023" y2="23566"/>
                        <a14:foregroundMark x1="61023" y1="23566" x2="54933" y2="18978"/>
                        <a14:foregroundMark x1="54933" y1="18978" x2="38490" y2="20751"/>
                        <a14:foregroundMark x1="38490" y1="20751" x2="38611" y2="28363"/>
                        <a14:foregroundMark x1="38611" y1="28363" x2="46650" y2="27424"/>
                        <a14:foregroundMark x1="46650" y1="27424" x2="53106" y2="31700"/>
                        <a14:foregroundMark x1="53106" y1="31700" x2="53471" y2="38895"/>
                        <a14:foregroundMark x1="53471" y1="38895" x2="45676" y2="40876"/>
                        <a14:foregroundMark x1="45676" y1="40876" x2="40560" y2="47341"/>
                        <a14:foregroundMark x1="40560" y1="47341" x2="51523" y2="48279"/>
                        <a14:foregroundMark x1="51523" y1="48279" x2="59074" y2="52242"/>
                        <a14:foregroundMark x1="59074" y1="52242" x2="54202" y2="58498"/>
                        <a14:foregroundMark x1="54202" y1="58498" x2="21803" y2="57664"/>
                        <a14:foregroundMark x1="21803" y1="57664" x2="28745" y2="62878"/>
                        <a14:foregroundMark x1="28745" y1="62878" x2="85993" y2="56726"/>
                        <a14:foregroundMark x1="85993" y1="56726" x2="92205" y2="52033"/>
                        <a14:foregroundMark x1="92205" y1="52033" x2="91717" y2="60688"/>
                        <a14:foregroundMark x1="91717" y1="60688" x2="88429" y2="67570"/>
                        <a14:foregroundMark x1="88429" y1="67570" x2="17418" y2="63608"/>
                        <a14:foregroundMark x1="17418" y1="63608" x2="9501" y2="66111"/>
                        <a14:foregroundMark x1="9501" y1="66111" x2="6821" y2="57664"/>
                        <a14:foregroundMark x1="6821" y1="57664" x2="7552" y2="50574"/>
                        <a14:foregroundMark x1="57613" y1="23462" x2="61145" y2="32951"/>
                        <a14:foregroundMark x1="61145" y1="32951" x2="58952" y2="57351"/>
                        <a14:foregroundMark x1="58952" y1="57351" x2="58952" y2="57351"/>
                        <a14:foregroundMark x1="51523" y1="22523" x2="44945" y2="54223"/>
                        <a14:foregroundMark x1="56760" y1="35662" x2="58100" y2="47341"/>
                        <a14:foregroundMark x1="58100" y1="47341" x2="58222" y2="47237"/>
                        <a14:foregroundMark x1="50183" y1="41710" x2="51157" y2="58603"/>
                        <a14:foregroundMark x1="51157" y1="58603" x2="50670" y2="59958"/>
                        <a14:foregroundMark x1="55177" y1="39729" x2="55177" y2="39729"/>
                        <a14:foregroundMark x1="56273" y1="40250" x2="56273" y2="40250"/>
                        <a14:foregroundMark x1="41413" y1="18770" x2="35201" y2="24192"/>
                        <a14:foregroundMark x1="35201" y1="24192" x2="35810" y2="30970"/>
                        <a14:foregroundMark x1="35810" y1="30970" x2="44702" y2="32534"/>
                        <a14:foregroundMark x1="44702" y1="32534" x2="37881" y2="37018"/>
                        <a14:foregroundMark x1="37881" y1="37018" x2="36175" y2="45255"/>
                        <a14:foregroundMark x1="36175" y1="45255" x2="39829" y2="49009"/>
                        <a14:foregroundMark x1="65530" y1="12826" x2="68453" y2="13139"/>
                        <a14:foregroundMark x1="67600" y1="15746" x2="60536" y2="15746"/>
                        <a14:foregroundMark x1="65773" y1="10219" x2="65773" y2="10219"/>
                        <a14:foregroundMark x1="62972" y1="10428" x2="62972" y2="10428"/>
                        <a14:foregroundMark x1="60536" y1="11262" x2="60536" y2="11262"/>
                        <a14:foregroundMark x1="58587" y1="13452" x2="58587" y2="13452"/>
                        <a14:foregroundMark x1="64068" y1="6048" x2="64068" y2="6048"/>
                        <a14:foregroundMark x1="81486" y1="59958" x2="81486" y2="59958"/>
                        <a14:foregroundMark x1="84531" y1="62148" x2="84531" y2="62148"/>
                        <a14:foregroundMark x1="72351" y1="60584" x2="72351" y2="60584"/>
                        <a14:foregroundMark x1="18879" y1="57560" x2="18879" y2="57560"/>
                        <a14:foregroundMark x1="94032" y1="51512" x2="94032" y2="67258"/>
                        <a14:foregroundMark x1="7186" y1="66528" x2="6577" y2="63399"/>
                        <a14:foregroundMark x1="16322" y1="63191" x2="22533" y2="54745"/>
                        <a14:foregroundMark x1="22533" y1="54745" x2="27771" y2="52763"/>
                        <a14:foregroundMark x1="5481" y1="56413" x2="5481" y2="56413"/>
                        <a14:foregroundMark x1="6821" y1="52659" x2="6821" y2="52659"/>
                        <a14:foregroundMark x1="6090" y1="52868" x2="6090" y2="52868"/>
                        <a14:foregroundMark x1="5116" y1="52659" x2="5116" y2="52659"/>
                        <a14:foregroundMark x1="5847" y1="59645" x2="5847" y2="59645"/>
                        <a14:foregroundMark x1="5725" y1="63087" x2="5725" y2="63087"/>
                        <a14:foregroundMark x1="6090" y1="66423" x2="6090" y2="66423"/>
                        <a14:foregroundMark x1="5481" y1="66528" x2="5481" y2="66528"/>
                        <a14:foregroundMark x1="5481" y1="63087" x2="5481" y2="63087"/>
                        <a14:foregroundMark x1="4994" y1="50991" x2="4994" y2="50991"/>
                        <a14:foregroundMark x1="39951" y1="55057" x2="42387" y2="54745"/>
                        <a14:foregroundMark x1="94884" y1="56100" x2="94884" y2="56100"/>
                        <a14:foregroundMark x1="94762" y1="63087" x2="94762" y2="63087"/>
                        <a14:foregroundMark x1="94641" y1="66736" x2="94641" y2="66736"/>
                        <a14:foregroundMark x1="4750" y1="53806" x2="4750" y2="53806"/>
                        <a14:foregroundMark x1="5238" y1="63087" x2="5238" y2="63087"/>
                        <a14:foregroundMark x1="4994" y1="66632" x2="4994" y2="66632"/>
                        <a14:backgroundMark x1="64921" y1="44526" x2="64921" y2="44526"/>
                        <a14:backgroundMark x1="64434" y1="40667" x2="64434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4" b="28426"/>
          <a:stretch/>
        </p:blipFill>
        <p:spPr bwMode="auto">
          <a:xfrm>
            <a:off x="7836450" y="3698377"/>
            <a:ext cx="1307550" cy="1138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WhatsApp Video 2022-09-29 at 18.41.59">
            <a:hlinkClick r:id="" action="ppaction://media"/>
            <a:extLst>
              <a:ext uri="{FF2B5EF4-FFF2-40B4-BE49-F238E27FC236}">
                <a16:creationId xmlns:a16="http://schemas.microsoft.com/office/drawing/2014/main" id="{0E5AC5CA-A866-CB32-6335-5BE89485A0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14713" y="0"/>
            <a:ext cx="23145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1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 descr="Tela preta com letras brancas  Descrição gerada automaticamente com confiança média">
            <a:extLst>
              <a:ext uri="{FF2B5EF4-FFF2-40B4-BE49-F238E27FC236}">
                <a16:creationId xmlns:a16="http://schemas.microsoft.com/office/drawing/2014/main" id="{952B2C02-8B50-5B07-707B-FC918085900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90" y="4837205"/>
            <a:ext cx="1188053" cy="22693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17B4AED-7745-EA59-86FB-11292181360B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48" b="89990" l="4750" r="94762">
                        <a14:foregroundMark x1="55907" y1="16371" x2="58465" y2="9698"/>
                        <a14:foregroundMark x1="58465" y1="9698" x2="66139" y2="7612"/>
                        <a14:foregroundMark x1="66139" y1="7612" x2="71011" y2="13347"/>
                        <a14:foregroundMark x1="71011" y1="13347" x2="68210" y2="20021"/>
                        <a14:foregroundMark x1="68210" y1="20021" x2="61023" y2="23566"/>
                        <a14:foregroundMark x1="61023" y1="23566" x2="54933" y2="18978"/>
                        <a14:foregroundMark x1="54933" y1="18978" x2="38490" y2="20751"/>
                        <a14:foregroundMark x1="38490" y1="20751" x2="38611" y2="28363"/>
                        <a14:foregroundMark x1="38611" y1="28363" x2="46650" y2="27424"/>
                        <a14:foregroundMark x1="46650" y1="27424" x2="53106" y2="31700"/>
                        <a14:foregroundMark x1="53106" y1="31700" x2="53471" y2="38895"/>
                        <a14:foregroundMark x1="53471" y1="38895" x2="45676" y2="40876"/>
                        <a14:foregroundMark x1="45676" y1="40876" x2="40560" y2="47341"/>
                        <a14:foregroundMark x1="40560" y1="47341" x2="51523" y2="48279"/>
                        <a14:foregroundMark x1="51523" y1="48279" x2="59074" y2="52242"/>
                        <a14:foregroundMark x1="59074" y1="52242" x2="54202" y2="58498"/>
                        <a14:foregroundMark x1="54202" y1="58498" x2="21803" y2="57664"/>
                        <a14:foregroundMark x1="21803" y1="57664" x2="28745" y2="62878"/>
                        <a14:foregroundMark x1="28745" y1="62878" x2="85993" y2="56726"/>
                        <a14:foregroundMark x1="85993" y1="56726" x2="92205" y2="52033"/>
                        <a14:foregroundMark x1="92205" y1="52033" x2="91717" y2="60688"/>
                        <a14:foregroundMark x1="91717" y1="60688" x2="88429" y2="67570"/>
                        <a14:foregroundMark x1="88429" y1="67570" x2="17418" y2="63608"/>
                        <a14:foregroundMark x1="17418" y1="63608" x2="9501" y2="66111"/>
                        <a14:foregroundMark x1="9501" y1="66111" x2="6821" y2="57664"/>
                        <a14:foregroundMark x1="6821" y1="57664" x2="7552" y2="50574"/>
                        <a14:foregroundMark x1="57613" y1="23462" x2="61145" y2="32951"/>
                        <a14:foregroundMark x1="61145" y1="32951" x2="58952" y2="57351"/>
                        <a14:foregroundMark x1="58952" y1="57351" x2="58952" y2="57351"/>
                        <a14:foregroundMark x1="51523" y1="22523" x2="44945" y2="54223"/>
                        <a14:foregroundMark x1="56760" y1="35662" x2="58100" y2="47341"/>
                        <a14:foregroundMark x1="58100" y1="47341" x2="58222" y2="47237"/>
                        <a14:foregroundMark x1="50183" y1="41710" x2="51157" y2="58603"/>
                        <a14:foregroundMark x1="51157" y1="58603" x2="50670" y2="59958"/>
                        <a14:foregroundMark x1="55177" y1="39729" x2="55177" y2="39729"/>
                        <a14:foregroundMark x1="56273" y1="40250" x2="56273" y2="40250"/>
                        <a14:foregroundMark x1="41413" y1="18770" x2="35201" y2="24192"/>
                        <a14:foregroundMark x1="35201" y1="24192" x2="35810" y2="30970"/>
                        <a14:foregroundMark x1="35810" y1="30970" x2="44702" y2="32534"/>
                        <a14:foregroundMark x1="44702" y1="32534" x2="37881" y2="37018"/>
                        <a14:foregroundMark x1="37881" y1="37018" x2="36175" y2="45255"/>
                        <a14:foregroundMark x1="36175" y1="45255" x2="39829" y2="49009"/>
                        <a14:foregroundMark x1="65530" y1="12826" x2="68453" y2="13139"/>
                        <a14:foregroundMark x1="67600" y1="15746" x2="60536" y2="15746"/>
                        <a14:foregroundMark x1="65773" y1="10219" x2="65773" y2="10219"/>
                        <a14:foregroundMark x1="62972" y1="10428" x2="62972" y2="10428"/>
                        <a14:foregroundMark x1="60536" y1="11262" x2="60536" y2="11262"/>
                        <a14:foregroundMark x1="58587" y1="13452" x2="58587" y2="13452"/>
                        <a14:foregroundMark x1="64068" y1="6048" x2="64068" y2="6048"/>
                        <a14:foregroundMark x1="81486" y1="59958" x2="81486" y2="59958"/>
                        <a14:foregroundMark x1="84531" y1="62148" x2="84531" y2="62148"/>
                        <a14:foregroundMark x1="72351" y1="60584" x2="72351" y2="60584"/>
                        <a14:foregroundMark x1="18879" y1="57560" x2="18879" y2="57560"/>
                        <a14:foregroundMark x1="94032" y1="51512" x2="94032" y2="67258"/>
                        <a14:foregroundMark x1="7186" y1="66528" x2="6577" y2="63399"/>
                        <a14:foregroundMark x1="16322" y1="63191" x2="22533" y2="54745"/>
                        <a14:foregroundMark x1="22533" y1="54745" x2="27771" y2="52763"/>
                        <a14:foregroundMark x1="5481" y1="56413" x2="5481" y2="56413"/>
                        <a14:foregroundMark x1="6821" y1="52659" x2="6821" y2="52659"/>
                        <a14:foregroundMark x1="6090" y1="52868" x2="6090" y2="52868"/>
                        <a14:foregroundMark x1="5116" y1="52659" x2="5116" y2="52659"/>
                        <a14:foregroundMark x1="5847" y1="59645" x2="5847" y2="59645"/>
                        <a14:foregroundMark x1="5725" y1="63087" x2="5725" y2="63087"/>
                        <a14:foregroundMark x1="6090" y1="66423" x2="6090" y2="66423"/>
                        <a14:foregroundMark x1="5481" y1="66528" x2="5481" y2="66528"/>
                        <a14:foregroundMark x1="5481" y1="63087" x2="5481" y2="63087"/>
                        <a14:foregroundMark x1="4994" y1="50991" x2="4994" y2="50991"/>
                        <a14:foregroundMark x1="39951" y1="55057" x2="42387" y2="54745"/>
                        <a14:foregroundMark x1="94884" y1="56100" x2="94884" y2="56100"/>
                        <a14:foregroundMark x1="94762" y1="63087" x2="94762" y2="63087"/>
                        <a14:foregroundMark x1="94641" y1="66736" x2="94641" y2="66736"/>
                        <a14:foregroundMark x1="4750" y1="53806" x2="4750" y2="53806"/>
                        <a14:foregroundMark x1="5238" y1="63087" x2="5238" y2="63087"/>
                        <a14:foregroundMark x1="4994" y1="66632" x2="4994" y2="66632"/>
                        <a14:backgroundMark x1="64921" y1="44526" x2="64921" y2="44526"/>
                        <a14:backgroundMark x1="64434" y1="40667" x2="64434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4" b="28426"/>
          <a:stretch/>
        </p:blipFill>
        <p:spPr bwMode="auto">
          <a:xfrm>
            <a:off x="7836450" y="3698377"/>
            <a:ext cx="1307550" cy="1138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C8AD06D-C0DA-1DBB-AFB0-BC51C7792DDE}"/>
              </a:ext>
            </a:extLst>
          </p:cNvPr>
          <p:cNvSpPr/>
          <p:nvPr/>
        </p:nvSpPr>
        <p:spPr>
          <a:xfrm>
            <a:off x="1223180" y="2032266"/>
            <a:ext cx="1435007" cy="360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Impact" panose="020B0806030902050204" pitchFamily="34" charset="0"/>
              </a:rPr>
              <a:t>Referência</a:t>
            </a:r>
            <a:endParaRPr lang="pt-BR" dirty="0">
              <a:latin typeface="Impact" panose="020B0806030902050204" pitchFamily="3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9247CA5-3568-1E7D-8FB0-E7A948FEF0F8}"/>
              </a:ext>
            </a:extLst>
          </p:cNvPr>
          <p:cNvSpPr/>
          <p:nvPr/>
        </p:nvSpPr>
        <p:spPr>
          <a:xfrm>
            <a:off x="3788395" y="2032266"/>
            <a:ext cx="1482840" cy="360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Impact" panose="020B0806030902050204" pitchFamily="34" charset="0"/>
              </a:rPr>
              <a:t>Proporcional</a:t>
            </a:r>
            <a:endParaRPr lang="pt-BR" dirty="0">
              <a:latin typeface="Impact" panose="020B0806030902050204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C05538A-6633-13BA-0696-7C93E87A2539}"/>
              </a:ext>
            </a:extLst>
          </p:cNvPr>
          <p:cNvSpPr/>
          <p:nvPr/>
        </p:nvSpPr>
        <p:spPr>
          <a:xfrm>
            <a:off x="6401443" y="2032266"/>
            <a:ext cx="1435007" cy="360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Impact" panose="020B0806030902050204" pitchFamily="34" charset="0"/>
              </a:rPr>
              <a:t>Correção</a:t>
            </a:r>
            <a:endParaRPr lang="pt-BR" dirty="0">
              <a:latin typeface="Impact" panose="020B0806030902050204" pitchFamily="34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89B2413-EE1A-FC6E-CA40-E839FC62F8B8}"/>
              </a:ext>
            </a:extLst>
          </p:cNvPr>
          <p:cNvSpPr/>
          <p:nvPr/>
        </p:nvSpPr>
        <p:spPr>
          <a:xfrm>
            <a:off x="3959705" y="3291237"/>
            <a:ext cx="1141331" cy="360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Impact" panose="020B0806030902050204" pitchFamily="34" charset="0"/>
              </a:rPr>
              <a:t>Sensor</a:t>
            </a:r>
            <a:endParaRPr lang="pt-BR" dirty="0">
              <a:latin typeface="Impact" panose="020B0806030902050204" pitchFamily="34" charset="0"/>
            </a:endParaRP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E5A2CF1-73E8-6189-E5B7-8F5D839C848F}"/>
              </a:ext>
            </a:extLst>
          </p:cNvPr>
          <p:cNvCxnSpPr>
            <a:cxnSpLocks/>
          </p:cNvCxnSpPr>
          <p:nvPr/>
        </p:nvCxnSpPr>
        <p:spPr>
          <a:xfrm>
            <a:off x="2711582" y="2219150"/>
            <a:ext cx="100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BCC01AD-57A3-B140-3EB2-5D179C755E15}"/>
              </a:ext>
            </a:extLst>
          </p:cNvPr>
          <p:cNvCxnSpPr>
            <a:cxnSpLocks/>
          </p:cNvCxnSpPr>
          <p:nvPr/>
        </p:nvCxnSpPr>
        <p:spPr>
          <a:xfrm>
            <a:off x="5326855" y="2219150"/>
            <a:ext cx="100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C2DA1DFD-2208-E663-726F-B6CC8D29828D}"/>
              </a:ext>
            </a:extLst>
          </p:cNvPr>
          <p:cNvCxnSpPr>
            <a:cxnSpLocks/>
          </p:cNvCxnSpPr>
          <p:nvPr/>
        </p:nvCxnSpPr>
        <p:spPr>
          <a:xfrm>
            <a:off x="7134519" y="2464992"/>
            <a:ext cx="0" cy="948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7FBA262-1C0A-62D3-2E4B-D784FF85FD58}"/>
              </a:ext>
            </a:extLst>
          </p:cNvPr>
          <p:cNvCxnSpPr>
            <a:cxnSpLocks/>
          </p:cNvCxnSpPr>
          <p:nvPr/>
        </p:nvCxnSpPr>
        <p:spPr>
          <a:xfrm flipH="1">
            <a:off x="5167781" y="3465330"/>
            <a:ext cx="20223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7B40B2CA-01F5-E5D4-7F53-90CCDB5D27A9}"/>
              </a:ext>
            </a:extLst>
          </p:cNvPr>
          <p:cNvCxnSpPr>
            <a:cxnSpLocks/>
          </p:cNvCxnSpPr>
          <p:nvPr/>
        </p:nvCxnSpPr>
        <p:spPr>
          <a:xfrm flipH="1">
            <a:off x="3318958" y="3465330"/>
            <a:ext cx="5795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834F3C2-921A-8EE0-4674-6FFDA58BAA15}"/>
              </a:ext>
            </a:extLst>
          </p:cNvPr>
          <p:cNvCxnSpPr>
            <a:cxnSpLocks/>
          </p:cNvCxnSpPr>
          <p:nvPr/>
        </p:nvCxnSpPr>
        <p:spPr>
          <a:xfrm flipV="1">
            <a:off x="3245539" y="2285895"/>
            <a:ext cx="0" cy="1208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Sinal de Adição 27">
            <a:extLst>
              <a:ext uri="{FF2B5EF4-FFF2-40B4-BE49-F238E27FC236}">
                <a16:creationId xmlns:a16="http://schemas.microsoft.com/office/drawing/2014/main" id="{2A4D39A4-9F5B-F0EB-CEAA-865B17C25B1F}"/>
              </a:ext>
            </a:extLst>
          </p:cNvPr>
          <p:cNvSpPr/>
          <p:nvPr/>
        </p:nvSpPr>
        <p:spPr>
          <a:xfrm>
            <a:off x="2942965" y="1925483"/>
            <a:ext cx="186884" cy="226923"/>
          </a:xfrm>
          <a:prstGeom prst="mathPlus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inal de Subtração 28">
            <a:extLst>
              <a:ext uri="{FF2B5EF4-FFF2-40B4-BE49-F238E27FC236}">
                <a16:creationId xmlns:a16="http://schemas.microsoft.com/office/drawing/2014/main" id="{D43AED91-7BFB-6676-62F5-A338506EA083}"/>
              </a:ext>
            </a:extLst>
          </p:cNvPr>
          <p:cNvSpPr/>
          <p:nvPr/>
        </p:nvSpPr>
        <p:spPr>
          <a:xfrm>
            <a:off x="3203272" y="1978875"/>
            <a:ext cx="253629" cy="120138"/>
          </a:xfrm>
          <a:prstGeom prst="mathMinus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75AC8E0-863D-92AF-B474-524FE73B4C77}"/>
              </a:ext>
            </a:extLst>
          </p:cNvPr>
          <p:cNvSpPr txBox="1"/>
          <p:nvPr/>
        </p:nvSpPr>
        <p:spPr>
          <a:xfrm>
            <a:off x="1101285" y="365407"/>
            <a:ext cx="6888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Técnica Seguimento Proporcional</a:t>
            </a:r>
          </a:p>
        </p:txBody>
      </p:sp>
    </p:spTree>
    <p:extLst>
      <p:ext uri="{BB962C8B-B14F-4D97-AF65-F5344CB8AC3E}">
        <p14:creationId xmlns:p14="http://schemas.microsoft.com/office/powerpoint/2010/main" val="2298145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 descr="Tela preta com letras brancas  Descrição gerada automaticamente com confiança média">
            <a:extLst>
              <a:ext uri="{FF2B5EF4-FFF2-40B4-BE49-F238E27FC236}">
                <a16:creationId xmlns:a16="http://schemas.microsoft.com/office/drawing/2014/main" id="{952B2C02-8B50-5B07-707B-FC918085900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90" y="4837205"/>
            <a:ext cx="1188053" cy="22693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17B4AED-7745-EA59-86FB-11292181360B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48" b="89990" l="4750" r="94762">
                        <a14:foregroundMark x1="55907" y1="16371" x2="58465" y2="9698"/>
                        <a14:foregroundMark x1="58465" y1="9698" x2="66139" y2="7612"/>
                        <a14:foregroundMark x1="66139" y1="7612" x2="71011" y2="13347"/>
                        <a14:foregroundMark x1="71011" y1="13347" x2="68210" y2="20021"/>
                        <a14:foregroundMark x1="68210" y1="20021" x2="61023" y2="23566"/>
                        <a14:foregroundMark x1="61023" y1="23566" x2="54933" y2="18978"/>
                        <a14:foregroundMark x1="54933" y1="18978" x2="38490" y2="20751"/>
                        <a14:foregroundMark x1="38490" y1="20751" x2="38611" y2="28363"/>
                        <a14:foregroundMark x1="38611" y1="28363" x2="46650" y2="27424"/>
                        <a14:foregroundMark x1="46650" y1="27424" x2="53106" y2="31700"/>
                        <a14:foregroundMark x1="53106" y1="31700" x2="53471" y2="38895"/>
                        <a14:foregroundMark x1="53471" y1="38895" x2="45676" y2="40876"/>
                        <a14:foregroundMark x1="45676" y1="40876" x2="40560" y2="47341"/>
                        <a14:foregroundMark x1="40560" y1="47341" x2="51523" y2="48279"/>
                        <a14:foregroundMark x1="51523" y1="48279" x2="59074" y2="52242"/>
                        <a14:foregroundMark x1="59074" y1="52242" x2="54202" y2="58498"/>
                        <a14:foregroundMark x1="54202" y1="58498" x2="21803" y2="57664"/>
                        <a14:foregroundMark x1="21803" y1="57664" x2="28745" y2="62878"/>
                        <a14:foregroundMark x1="28745" y1="62878" x2="85993" y2="56726"/>
                        <a14:foregroundMark x1="85993" y1="56726" x2="92205" y2="52033"/>
                        <a14:foregroundMark x1="92205" y1="52033" x2="91717" y2="60688"/>
                        <a14:foregroundMark x1="91717" y1="60688" x2="88429" y2="67570"/>
                        <a14:foregroundMark x1="88429" y1="67570" x2="17418" y2="63608"/>
                        <a14:foregroundMark x1="17418" y1="63608" x2="9501" y2="66111"/>
                        <a14:foregroundMark x1="9501" y1="66111" x2="6821" y2="57664"/>
                        <a14:foregroundMark x1="6821" y1="57664" x2="7552" y2="50574"/>
                        <a14:foregroundMark x1="57613" y1="23462" x2="61145" y2="32951"/>
                        <a14:foregroundMark x1="61145" y1="32951" x2="58952" y2="57351"/>
                        <a14:foregroundMark x1="58952" y1="57351" x2="58952" y2="57351"/>
                        <a14:foregroundMark x1="51523" y1="22523" x2="44945" y2="54223"/>
                        <a14:foregroundMark x1="56760" y1="35662" x2="58100" y2="47341"/>
                        <a14:foregroundMark x1="58100" y1="47341" x2="58222" y2="47237"/>
                        <a14:foregroundMark x1="50183" y1="41710" x2="51157" y2="58603"/>
                        <a14:foregroundMark x1="51157" y1="58603" x2="50670" y2="59958"/>
                        <a14:foregroundMark x1="55177" y1="39729" x2="55177" y2="39729"/>
                        <a14:foregroundMark x1="56273" y1="40250" x2="56273" y2="40250"/>
                        <a14:foregroundMark x1="41413" y1="18770" x2="35201" y2="24192"/>
                        <a14:foregroundMark x1="35201" y1="24192" x2="35810" y2="30970"/>
                        <a14:foregroundMark x1="35810" y1="30970" x2="44702" y2="32534"/>
                        <a14:foregroundMark x1="44702" y1="32534" x2="37881" y2="37018"/>
                        <a14:foregroundMark x1="37881" y1="37018" x2="36175" y2="45255"/>
                        <a14:foregroundMark x1="36175" y1="45255" x2="39829" y2="49009"/>
                        <a14:foregroundMark x1="65530" y1="12826" x2="68453" y2="13139"/>
                        <a14:foregroundMark x1="67600" y1="15746" x2="60536" y2="15746"/>
                        <a14:foregroundMark x1="65773" y1="10219" x2="65773" y2="10219"/>
                        <a14:foregroundMark x1="62972" y1="10428" x2="62972" y2="10428"/>
                        <a14:foregroundMark x1="60536" y1="11262" x2="60536" y2="11262"/>
                        <a14:foregroundMark x1="58587" y1="13452" x2="58587" y2="13452"/>
                        <a14:foregroundMark x1="64068" y1="6048" x2="64068" y2="6048"/>
                        <a14:foregroundMark x1="81486" y1="59958" x2="81486" y2="59958"/>
                        <a14:foregroundMark x1="84531" y1="62148" x2="84531" y2="62148"/>
                        <a14:foregroundMark x1="72351" y1="60584" x2="72351" y2="60584"/>
                        <a14:foregroundMark x1="18879" y1="57560" x2="18879" y2="57560"/>
                        <a14:foregroundMark x1="94032" y1="51512" x2="94032" y2="67258"/>
                        <a14:foregroundMark x1="7186" y1="66528" x2="6577" y2="63399"/>
                        <a14:foregroundMark x1="16322" y1="63191" x2="22533" y2="54745"/>
                        <a14:foregroundMark x1="22533" y1="54745" x2="27771" y2="52763"/>
                        <a14:foregroundMark x1="5481" y1="56413" x2="5481" y2="56413"/>
                        <a14:foregroundMark x1="6821" y1="52659" x2="6821" y2="52659"/>
                        <a14:foregroundMark x1="6090" y1="52868" x2="6090" y2="52868"/>
                        <a14:foregroundMark x1="5116" y1="52659" x2="5116" y2="52659"/>
                        <a14:foregroundMark x1="5847" y1="59645" x2="5847" y2="59645"/>
                        <a14:foregroundMark x1="5725" y1="63087" x2="5725" y2="63087"/>
                        <a14:foregroundMark x1="6090" y1="66423" x2="6090" y2="66423"/>
                        <a14:foregroundMark x1="5481" y1="66528" x2="5481" y2="66528"/>
                        <a14:foregroundMark x1="5481" y1="63087" x2="5481" y2="63087"/>
                        <a14:foregroundMark x1="4994" y1="50991" x2="4994" y2="50991"/>
                        <a14:foregroundMark x1="39951" y1="55057" x2="42387" y2="54745"/>
                        <a14:foregroundMark x1="94884" y1="56100" x2="94884" y2="56100"/>
                        <a14:foregroundMark x1="94762" y1="63087" x2="94762" y2="63087"/>
                        <a14:foregroundMark x1="94641" y1="66736" x2="94641" y2="66736"/>
                        <a14:foregroundMark x1="4750" y1="53806" x2="4750" y2="53806"/>
                        <a14:foregroundMark x1="5238" y1="63087" x2="5238" y2="63087"/>
                        <a14:foregroundMark x1="4994" y1="66632" x2="4994" y2="66632"/>
                        <a14:backgroundMark x1="64921" y1="44526" x2="64921" y2="44526"/>
                        <a14:backgroundMark x1="64434" y1="40667" x2="64434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4" b="28426"/>
          <a:stretch/>
        </p:blipFill>
        <p:spPr bwMode="auto">
          <a:xfrm>
            <a:off x="7836450" y="3698377"/>
            <a:ext cx="1307550" cy="1138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A1E59AA-DE57-DEBF-FBA0-E1D1B9443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0119" y="0"/>
            <a:ext cx="52637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40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 descr="Tela preta com letras brancas  Descrição gerada automaticamente com confiança média">
            <a:extLst>
              <a:ext uri="{FF2B5EF4-FFF2-40B4-BE49-F238E27FC236}">
                <a16:creationId xmlns:a16="http://schemas.microsoft.com/office/drawing/2014/main" id="{952B2C02-8B50-5B07-707B-FC918085900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90" y="4837205"/>
            <a:ext cx="1188053" cy="22693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17B4AED-7745-EA59-86FB-11292181360B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48" b="89990" l="4750" r="94762">
                        <a14:foregroundMark x1="55907" y1="16371" x2="58465" y2="9698"/>
                        <a14:foregroundMark x1="58465" y1="9698" x2="66139" y2="7612"/>
                        <a14:foregroundMark x1="66139" y1="7612" x2="71011" y2="13347"/>
                        <a14:foregroundMark x1="71011" y1="13347" x2="68210" y2="20021"/>
                        <a14:foregroundMark x1="68210" y1="20021" x2="61023" y2="23566"/>
                        <a14:foregroundMark x1="61023" y1="23566" x2="54933" y2="18978"/>
                        <a14:foregroundMark x1="54933" y1="18978" x2="38490" y2="20751"/>
                        <a14:foregroundMark x1="38490" y1="20751" x2="38611" y2="28363"/>
                        <a14:foregroundMark x1="38611" y1="28363" x2="46650" y2="27424"/>
                        <a14:foregroundMark x1="46650" y1="27424" x2="53106" y2="31700"/>
                        <a14:foregroundMark x1="53106" y1="31700" x2="53471" y2="38895"/>
                        <a14:foregroundMark x1="53471" y1="38895" x2="45676" y2="40876"/>
                        <a14:foregroundMark x1="45676" y1="40876" x2="40560" y2="47341"/>
                        <a14:foregroundMark x1="40560" y1="47341" x2="51523" y2="48279"/>
                        <a14:foregroundMark x1="51523" y1="48279" x2="59074" y2="52242"/>
                        <a14:foregroundMark x1="59074" y1="52242" x2="54202" y2="58498"/>
                        <a14:foregroundMark x1="54202" y1="58498" x2="21803" y2="57664"/>
                        <a14:foregroundMark x1="21803" y1="57664" x2="28745" y2="62878"/>
                        <a14:foregroundMark x1="28745" y1="62878" x2="85993" y2="56726"/>
                        <a14:foregroundMark x1="85993" y1="56726" x2="92205" y2="52033"/>
                        <a14:foregroundMark x1="92205" y1="52033" x2="91717" y2="60688"/>
                        <a14:foregroundMark x1="91717" y1="60688" x2="88429" y2="67570"/>
                        <a14:foregroundMark x1="88429" y1="67570" x2="17418" y2="63608"/>
                        <a14:foregroundMark x1="17418" y1="63608" x2="9501" y2="66111"/>
                        <a14:foregroundMark x1="9501" y1="66111" x2="6821" y2="57664"/>
                        <a14:foregroundMark x1="6821" y1="57664" x2="7552" y2="50574"/>
                        <a14:foregroundMark x1="57613" y1="23462" x2="61145" y2="32951"/>
                        <a14:foregroundMark x1="61145" y1="32951" x2="58952" y2="57351"/>
                        <a14:foregroundMark x1="58952" y1="57351" x2="58952" y2="57351"/>
                        <a14:foregroundMark x1="51523" y1="22523" x2="44945" y2="54223"/>
                        <a14:foregroundMark x1="56760" y1="35662" x2="58100" y2="47341"/>
                        <a14:foregroundMark x1="58100" y1="47341" x2="58222" y2="47237"/>
                        <a14:foregroundMark x1="50183" y1="41710" x2="51157" y2="58603"/>
                        <a14:foregroundMark x1="51157" y1="58603" x2="50670" y2="59958"/>
                        <a14:foregroundMark x1="55177" y1="39729" x2="55177" y2="39729"/>
                        <a14:foregroundMark x1="56273" y1="40250" x2="56273" y2="40250"/>
                        <a14:foregroundMark x1="41413" y1="18770" x2="35201" y2="24192"/>
                        <a14:foregroundMark x1="35201" y1="24192" x2="35810" y2="30970"/>
                        <a14:foregroundMark x1="35810" y1="30970" x2="44702" y2="32534"/>
                        <a14:foregroundMark x1="44702" y1="32534" x2="37881" y2="37018"/>
                        <a14:foregroundMark x1="37881" y1="37018" x2="36175" y2="45255"/>
                        <a14:foregroundMark x1="36175" y1="45255" x2="39829" y2="49009"/>
                        <a14:foregroundMark x1="65530" y1="12826" x2="68453" y2="13139"/>
                        <a14:foregroundMark x1="67600" y1="15746" x2="60536" y2="15746"/>
                        <a14:foregroundMark x1="65773" y1="10219" x2="65773" y2="10219"/>
                        <a14:foregroundMark x1="62972" y1="10428" x2="62972" y2="10428"/>
                        <a14:foregroundMark x1="60536" y1="11262" x2="60536" y2="11262"/>
                        <a14:foregroundMark x1="58587" y1="13452" x2="58587" y2="13452"/>
                        <a14:foregroundMark x1="64068" y1="6048" x2="64068" y2="6048"/>
                        <a14:foregroundMark x1="81486" y1="59958" x2="81486" y2="59958"/>
                        <a14:foregroundMark x1="84531" y1="62148" x2="84531" y2="62148"/>
                        <a14:foregroundMark x1="72351" y1="60584" x2="72351" y2="60584"/>
                        <a14:foregroundMark x1="18879" y1="57560" x2="18879" y2="57560"/>
                        <a14:foregroundMark x1="94032" y1="51512" x2="94032" y2="67258"/>
                        <a14:foregroundMark x1="7186" y1="66528" x2="6577" y2="63399"/>
                        <a14:foregroundMark x1="16322" y1="63191" x2="22533" y2="54745"/>
                        <a14:foregroundMark x1="22533" y1="54745" x2="27771" y2="52763"/>
                        <a14:foregroundMark x1="5481" y1="56413" x2="5481" y2="56413"/>
                        <a14:foregroundMark x1="6821" y1="52659" x2="6821" y2="52659"/>
                        <a14:foregroundMark x1="6090" y1="52868" x2="6090" y2="52868"/>
                        <a14:foregroundMark x1="5116" y1="52659" x2="5116" y2="52659"/>
                        <a14:foregroundMark x1="5847" y1="59645" x2="5847" y2="59645"/>
                        <a14:foregroundMark x1="5725" y1="63087" x2="5725" y2="63087"/>
                        <a14:foregroundMark x1="6090" y1="66423" x2="6090" y2="66423"/>
                        <a14:foregroundMark x1="5481" y1="66528" x2="5481" y2="66528"/>
                        <a14:foregroundMark x1="5481" y1="63087" x2="5481" y2="63087"/>
                        <a14:foregroundMark x1="4994" y1="50991" x2="4994" y2="50991"/>
                        <a14:foregroundMark x1="39951" y1="55057" x2="42387" y2="54745"/>
                        <a14:foregroundMark x1="94884" y1="56100" x2="94884" y2="56100"/>
                        <a14:foregroundMark x1="94762" y1="63087" x2="94762" y2="63087"/>
                        <a14:foregroundMark x1="94641" y1="66736" x2="94641" y2="66736"/>
                        <a14:foregroundMark x1="4750" y1="53806" x2="4750" y2="53806"/>
                        <a14:foregroundMark x1="5238" y1="63087" x2="5238" y2="63087"/>
                        <a14:foregroundMark x1="4994" y1="66632" x2="4994" y2="66632"/>
                        <a14:backgroundMark x1="64921" y1="44526" x2="64921" y2="44526"/>
                        <a14:backgroundMark x1="64434" y1="40667" x2="64434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4" b="28426"/>
          <a:stretch/>
        </p:blipFill>
        <p:spPr bwMode="auto">
          <a:xfrm>
            <a:off x="7836450" y="3698377"/>
            <a:ext cx="1307550" cy="1138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8FFC73B-E3D8-AF0E-982D-4A830D702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7986" y="0"/>
            <a:ext cx="51080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7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 descr="Tela preta com letras brancas  Descrição gerada automaticamente com confiança média">
            <a:extLst>
              <a:ext uri="{FF2B5EF4-FFF2-40B4-BE49-F238E27FC236}">
                <a16:creationId xmlns:a16="http://schemas.microsoft.com/office/drawing/2014/main" id="{952B2C02-8B50-5B07-707B-FC918085900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90" y="4837205"/>
            <a:ext cx="1188053" cy="22693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17B4AED-7745-EA59-86FB-11292181360B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48" b="89990" l="4750" r="94762">
                        <a14:foregroundMark x1="55907" y1="16371" x2="58465" y2="9698"/>
                        <a14:foregroundMark x1="58465" y1="9698" x2="66139" y2="7612"/>
                        <a14:foregroundMark x1="66139" y1="7612" x2="71011" y2="13347"/>
                        <a14:foregroundMark x1="71011" y1="13347" x2="68210" y2="20021"/>
                        <a14:foregroundMark x1="68210" y1="20021" x2="61023" y2="23566"/>
                        <a14:foregroundMark x1="61023" y1="23566" x2="54933" y2="18978"/>
                        <a14:foregroundMark x1="54933" y1="18978" x2="38490" y2="20751"/>
                        <a14:foregroundMark x1="38490" y1="20751" x2="38611" y2="28363"/>
                        <a14:foregroundMark x1="38611" y1="28363" x2="46650" y2="27424"/>
                        <a14:foregroundMark x1="46650" y1="27424" x2="53106" y2="31700"/>
                        <a14:foregroundMark x1="53106" y1="31700" x2="53471" y2="38895"/>
                        <a14:foregroundMark x1="53471" y1="38895" x2="45676" y2="40876"/>
                        <a14:foregroundMark x1="45676" y1="40876" x2="40560" y2="47341"/>
                        <a14:foregroundMark x1="40560" y1="47341" x2="51523" y2="48279"/>
                        <a14:foregroundMark x1="51523" y1="48279" x2="59074" y2="52242"/>
                        <a14:foregroundMark x1="59074" y1="52242" x2="54202" y2="58498"/>
                        <a14:foregroundMark x1="54202" y1="58498" x2="21803" y2="57664"/>
                        <a14:foregroundMark x1="21803" y1="57664" x2="28745" y2="62878"/>
                        <a14:foregroundMark x1="28745" y1="62878" x2="85993" y2="56726"/>
                        <a14:foregroundMark x1="85993" y1="56726" x2="92205" y2="52033"/>
                        <a14:foregroundMark x1="92205" y1="52033" x2="91717" y2="60688"/>
                        <a14:foregroundMark x1="91717" y1="60688" x2="88429" y2="67570"/>
                        <a14:foregroundMark x1="88429" y1="67570" x2="17418" y2="63608"/>
                        <a14:foregroundMark x1="17418" y1="63608" x2="9501" y2="66111"/>
                        <a14:foregroundMark x1="9501" y1="66111" x2="6821" y2="57664"/>
                        <a14:foregroundMark x1="6821" y1="57664" x2="7552" y2="50574"/>
                        <a14:foregroundMark x1="57613" y1="23462" x2="61145" y2="32951"/>
                        <a14:foregroundMark x1="61145" y1="32951" x2="58952" y2="57351"/>
                        <a14:foregroundMark x1="58952" y1="57351" x2="58952" y2="57351"/>
                        <a14:foregroundMark x1="51523" y1="22523" x2="44945" y2="54223"/>
                        <a14:foregroundMark x1="56760" y1="35662" x2="58100" y2="47341"/>
                        <a14:foregroundMark x1="58100" y1="47341" x2="58222" y2="47237"/>
                        <a14:foregroundMark x1="50183" y1="41710" x2="51157" y2="58603"/>
                        <a14:foregroundMark x1="51157" y1="58603" x2="50670" y2="59958"/>
                        <a14:foregroundMark x1="55177" y1="39729" x2="55177" y2="39729"/>
                        <a14:foregroundMark x1="56273" y1="40250" x2="56273" y2="40250"/>
                        <a14:foregroundMark x1="41413" y1="18770" x2="35201" y2="24192"/>
                        <a14:foregroundMark x1="35201" y1="24192" x2="35810" y2="30970"/>
                        <a14:foregroundMark x1="35810" y1="30970" x2="44702" y2="32534"/>
                        <a14:foregroundMark x1="44702" y1="32534" x2="37881" y2="37018"/>
                        <a14:foregroundMark x1="37881" y1="37018" x2="36175" y2="45255"/>
                        <a14:foregroundMark x1="36175" y1="45255" x2="39829" y2="49009"/>
                        <a14:foregroundMark x1="65530" y1="12826" x2="68453" y2="13139"/>
                        <a14:foregroundMark x1="67600" y1="15746" x2="60536" y2="15746"/>
                        <a14:foregroundMark x1="65773" y1="10219" x2="65773" y2="10219"/>
                        <a14:foregroundMark x1="62972" y1="10428" x2="62972" y2="10428"/>
                        <a14:foregroundMark x1="60536" y1="11262" x2="60536" y2="11262"/>
                        <a14:foregroundMark x1="58587" y1="13452" x2="58587" y2="13452"/>
                        <a14:foregroundMark x1="64068" y1="6048" x2="64068" y2="6048"/>
                        <a14:foregroundMark x1="81486" y1="59958" x2="81486" y2="59958"/>
                        <a14:foregroundMark x1="84531" y1="62148" x2="84531" y2="62148"/>
                        <a14:foregroundMark x1="72351" y1="60584" x2="72351" y2="60584"/>
                        <a14:foregroundMark x1="18879" y1="57560" x2="18879" y2="57560"/>
                        <a14:foregroundMark x1="94032" y1="51512" x2="94032" y2="67258"/>
                        <a14:foregroundMark x1="7186" y1="66528" x2="6577" y2="63399"/>
                        <a14:foregroundMark x1="16322" y1="63191" x2="22533" y2="54745"/>
                        <a14:foregroundMark x1="22533" y1="54745" x2="27771" y2="52763"/>
                        <a14:foregroundMark x1="5481" y1="56413" x2="5481" y2="56413"/>
                        <a14:foregroundMark x1="6821" y1="52659" x2="6821" y2="52659"/>
                        <a14:foregroundMark x1="6090" y1="52868" x2="6090" y2="52868"/>
                        <a14:foregroundMark x1="5116" y1="52659" x2="5116" y2="52659"/>
                        <a14:foregroundMark x1="5847" y1="59645" x2="5847" y2="59645"/>
                        <a14:foregroundMark x1="5725" y1="63087" x2="5725" y2="63087"/>
                        <a14:foregroundMark x1="6090" y1="66423" x2="6090" y2="66423"/>
                        <a14:foregroundMark x1="5481" y1="66528" x2="5481" y2="66528"/>
                        <a14:foregroundMark x1="5481" y1="63087" x2="5481" y2="63087"/>
                        <a14:foregroundMark x1="4994" y1="50991" x2="4994" y2="50991"/>
                        <a14:foregroundMark x1="39951" y1="55057" x2="42387" y2="54745"/>
                        <a14:foregroundMark x1="94884" y1="56100" x2="94884" y2="56100"/>
                        <a14:foregroundMark x1="94762" y1="63087" x2="94762" y2="63087"/>
                        <a14:foregroundMark x1="94641" y1="66736" x2="94641" y2="66736"/>
                        <a14:foregroundMark x1="4750" y1="53806" x2="4750" y2="53806"/>
                        <a14:foregroundMark x1="5238" y1="63087" x2="5238" y2="63087"/>
                        <a14:foregroundMark x1="4994" y1="66632" x2="4994" y2="66632"/>
                        <a14:backgroundMark x1="64921" y1="44526" x2="64921" y2="44526"/>
                        <a14:backgroundMark x1="64434" y1="40667" x2="64434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4" b="28426"/>
          <a:stretch/>
        </p:blipFill>
        <p:spPr bwMode="auto">
          <a:xfrm>
            <a:off x="7836450" y="3698377"/>
            <a:ext cx="1307550" cy="1138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F076439-057D-BB64-9498-49C9A05A1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5816" y="0"/>
            <a:ext cx="51523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18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 descr="Tela preta com letras brancas  Descrição gerada automaticamente com confiança média">
            <a:extLst>
              <a:ext uri="{FF2B5EF4-FFF2-40B4-BE49-F238E27FC236}">
                <a16:creationId xmlns:a16="http://schemas.microsoft.com/office/drawing/2014/main" id="{952B2C02-8B50-5B07-707B-FC918085900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90" y="4837205"/>
            <a:ext cx="1188053" cy="22693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17B4AED-7745-EA59-86FB-11292181360B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48" b="89990" l="4750" r="94762">
                        <a14:foregroundMark x1="55907" y1="16371" x2="58465" y2="9698"/>
                        <a14:foregroundMark x1="58465" y1="9698" x2="66139" y2="7612"/>
                        <a14:foregroundMark x1="66139" y1="7612" x2="71011" y2="13347"/>
                        <a14:foregroundMark x1="71011" y1="13347" x2="68210" y2="20021"/>
                        <a14:foregroundMark x1="68210" y1="20021" x2="61023" y2="23566"/>
                        <a14:foregroundMark x1="61023" y1="23566" x2="54933" y2="18978"/>
                        <a14:foregroundMark x1="54933" y1="18978" x2="38490" y2="20751"/>
                        <a14:foregroundMark x1="38490" y1="20751" x2="38611" y2="28363"/>
                        <a14:foregroundMark x1="38611" y1="28363" x2="46650" y2="27424"/>
                        <a14:foregroundMark x1="46650" y1="27424" x2="53106" y2="31700"/>
                        <a14:foregroundMark x1="53106" y1="31700" x2="53471" y2="38895"/>
                        <a14:foregroundMark x1="53471" y1="38895" x2="45676" y2="40876"/>
                        <a14:foregroundMark x1="45676" y1="40876" x2="40560" y2="47341"/>
                        <a14:foregroundMark x1="40560" y1="47341" x2="51523" y2="48279"/>
                        <a14:foregroundMark x1="51523" y1="48279" x2="59074" y2="52242"/>
                        <a14:foregroundMark x1="59074" y1="52242" x2="54202" y2="58498"/>
                        <a14:foregroundMark x1="54202" y1="58498" x2="21803" y2="57664"/>
                        <a14:foregroundMark x1="21803" y1="57664" x2="28745" y2="62878"/>
                        <a14:foregroundMark x1="28745" y1="62878" x2="85993" y2="56726"/>
                        <a14:foregroundMark x1="85993" y1="56726" x2="92205" y2="52033"/>
                        <a14:foregroundMark x1="92205" y1="52033" x2="91717" y2="60688"/>
                        <a14:foregroundMark x1="91717" y1="60688" x2="88429" y2="67570"/>
                        <a14:foregroundMark x1="88429" y1="67570" x2="17418" y2="63608"/>
                        <a14:foregroundMark x1="17418" y1="63608" x2="9501" y2="66111"/>
                        <a14:foregroundMark x1="9501" y1="66111" x2="6821" y2="57664"/>
                        <a14:foregroundMark x1="6821" y1="57664" x2="7552" y2="50574"/>
                        <a14:foregroundMark x1="57613" y1="23462" x2="61145" y2="32951"/>
                        <a14:foregroundMark x1="61145" y1="32951" x2="58952" y2="57351"/>
                        <a14:foregroundMark x1="58952" y1="57351" x2="58952" y2="57351"/>
                        <a14:foregroundMark x1="51523" y1="22523" x2="44945" y2="54223"/>
                        <a14:foregroundMark x1="56760" y1="35662" x2="58100" y2="47341"/>
                        <a14:foregroundMark x1="58100" y1="47341" x2="58222" y2="47237"/>
                        <a14:foregroundMark x1="50183" y1="41710" x2="51157" y2="58603"/>
                        <a14:foregroundMark x1="51157" y1="58603" x2="50670" y2="59958"/>
                        <a14:foregroundMark x1="55177" y1="39729" x2="55177" y2="39729"/>
                        <a14:foregroundMark x1="56273" y1="40250" x2="56273" y2="40250"/>
                        <a14:foregroundMark x1="41413" y1="18770" x2="35201" y2="24192"/>
                        <a14:foregroundMark x1="35201" y1="24192" x2="35810" y2="30970"/>
                        <a14:foregroundMark x1="35810" y1="30970" x2="44702" y2="32534"/>
                        <a14:foregroundMark x1="44702" y1="32534" x2="37881" y2="37018"/>
                        <a14:foregroundMark x1="37881" y1="37018" x2="36175" y2="45255"/>
                        <a14:foregroundMark x1="36175" y1="45255" x2="39829" y2="49009"/>
                        <a14:foregroundMark x1="65530" y1="12826" x2="68453" y2="13139"/>
                        <a14:foregroundMark x1="67600" y1="15746" x2="60536" y2="15746"/>
                        <a14:foregroundMark x1="65773" y1="10219" x2="65773" y2="10219"/>
                        <a14:foregroundMark x1="62972" y1="10428" x2="62972" y2="10428"/>
                        <a14:foregroundMark x1="60536" y1="11262" x2="60536" y2="11262"/>
                        <a14:foregroundMark x1="58587" y1="13452" x2="58587" y2="13452"/>
                        <a14:foregroundMark x1="64068" y1="6048" x2="64068" y2="6048"/>
                        <a14:foregroundMark x1="81486" y1="59958" x2="81486" y2="59958"/>
                        <a14:foregroundMark x1="84531" y1="62148" x2="84531" y2="62148"/>
                        <a14:foregroundMark x1="72351" y1="60584" x2="72351" y2="60584"/>
                        <a14:foregroundMark x1="18879" y1="57560" x2="18879" y2="57560"/>
                        <a14:foregroundMark x1="94032" y1="51512" x2="94032" y2="67258"/>
                        <a14:foregroundMark x1="7186" y1="66528" x2="6577" y2="63399"/>
                        <a14:foregroundMark x1="16322" y1="63191" x2="22533" y2="54745"/>
                        <a14:foregroundMark x1="22533" y1="54745" x2="27771" y2="52763"/>
                        <a14:foregroundMark x1="5481" y1="56413" x2="5481" y2="56413"/>
                        <a14:foregroundMark x1="6821" y1="52659" x2="6821" y2="52659"/>
                        <a14:foregroundMark x1="6090" y1="52868" x2="6090" y2="52868"/>
                        <a14:foregroundMark x1="5116" y1="52659" x2="5116" y2="52659"/>
                        <a14:foregroundMark x1="5847" y1="59645" x2="5847" y2="59645"/>
                        <a14:foregroundMark x1="5725" y1="63087" x2="5725" y2="63087"/>
                        <a14:foregroundMark x1="6090" y1="66423" x2="6090" y2="66423"/>
                        <a14:foregroundMark x1="5481" y1="66528" x2="5481" y2="66528"/>
                        <a14:foregroundMark x1="5481" y1="63087" x2="5481" y2="63087"/>
                        <a14:foregroundMark x1="4994" y1="50991" x2="4994" y2="50991"/>
                        <a14:foregroundMark x1="39951" y1="55057" x2="42387" y2="54745"/>
                        <a14:foregroundMark x1="94884" y1="56100" x2="94884" y2="56100"/>
                        <a14:foregroundMark x1="94762" y1="63087" x2="94762" y2="63087"/>
                        <a14:foregroundMark x1="94641" y1="66736" x2="94641" y2="66736"/>
                        <a14:foregroundMark x1="4750" y1="53806" x2="4750" y2="53806"/>
                        <a14:foregroundMark x1="5238" y1="63087" x2="5238" y2="63087"/>
                        <a14:foregroundMark x1="4994" y1="66632" x2="4994" y2="66632"/>
                        <a14:backgroundMark x1="64921" y1="44526" x2="64921" y2="44526"/>
                        <a14:backgroundMark x1="64434" y1="40667" x2="64434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4" b="28426"/>
          <a:stretch/>
        </p:blipFill>
        <p:spPr bwMode="auto">
          <a:xfrm>
            <a:off x="7836450" y="3698377"/>
            <a:ext cx="1307550" cy="1138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D497D53-BF77-AD65-B4CD-E21DE0558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374" y="707977"/>
            <a:ext cx="2556252" cy="192604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3D16F98-5531-769E-C6FB-89AB0B47D9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608" y="707977"/>
            <a:ext cx="2813418" cy="192262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299D71B-6600-4661-9E6F-75086162A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6419" y="2635523"/>
            <a:ext cx="2857143" cy="180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2E99F3AB-1962-2C62-50B7-C7CD7390E9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5951" y="2560922"/>
            <a:ext cx="2866030" cy="22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54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40"/>
          <p:cNvSpPr txBox="1">
            <a:spLocks noGrp="1"/>
          </p:cNvSpPr>
          <p:nvPr>
            <p:ph type="title"/>
          </p:nvPr>
        </p:nvSpPr>
        <p:spPr>
          <a:xfrm>
            <a:off x="1620450" y="3148050"/>
            <a:ext cx="41409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Johann Goethe</a:t>
            </a:r>
            <a:endParaRPr dirty="0"/>
          </a:p>
        </p:txBody>
      </p:sp>
      <p:sp>
        <p:nvSpPr>
          <p:cNvPr id="1805" name="Google Shape;1805;p40"/>
          <p:cNvSpPr txBox="1">
            <a:spLocks noGrp="1"/>
          </p:cNvSpPr>
          <p:nvPr>
            <p:ph type="subTitle" idx="1"/>
          </p:nvPr>
        </p:nvSpPr>
        <p:spPr>
          <a:xfrm>
            <a:off x="1620450" y="1502850"/>
            <a:ext cx="4140900" cy="16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“Ouse fazer e o poder lhe será dado.”</a:t>
            </a:r>
            <a:endParaRPr dirty="0"/>
          </a:p>
        </p:txBody>
      </p:sp>
      <p:grpSp>
        <p:nvGrpSpPr>
          <p:cNvPr id="1806" name="Google Shape;1806;p40"/>
          <p:cNvGrpSpPr/>
          <p:nvPr/>
        </p:nvGrpSpPr>
        <p:grpSpPr>
          <a:xfrm>
            <a:off x="8010934" y="2645011"/>
            <a:ext cx="686778" cy="1310387"/>
            <a:chOff x="3229550" y="1460425"/>
            <a:chExt cx="253050" cy="482825"/>
          </a:xfrm>
        </p:grpSpPr>
        <p:sp>
          <p:nvSpPr>
            <p:cNvPr id="1807" name="Google Shape;1807;p40"/>
            <p:cNvSpPr/>
            <p:nvPr/>
          </p:nvSpPr>
          <p:spPr>
            <a:xfrm>
              <a:off x="3229550" y="1460425"/>
              <a:ext cx="253050" cy="482825"/>
            </a:xfrm>
            <a:custGeom>
              <a:avLst/>
              <a:gdLst/>
              <a:ahLst/>
              <a:cxnLst/>
              <a:rect l="l" t="t" r="r" b="b"/>
              <a:pathLst>
                <a:path w="10122" h="19313" extrusionOk="0">
                  <a:moveTo>
                    <a:pt x="5061" y="1"/>
                  </a:moveTo>
                  <a:cubicBezTo>
                    <a:pt x="4692" y="1"/>
                    <a:pt x="4382" y="298"/>
                    <a:pt x="4382" y="679"/>
                  </a:cubicBezTo>
                  <a:cubicBezTo>
                    <a:pt x="4382" y="965"/>
                    <a:pt x="4573" y="1215"/>
                    <a:pt x="4835" y="1310"/>
                  </a:cubicBezTo>
                  <a:lnTo>
                    <a:pt x="4835" y="2918"/>
                  </a:lnTo>
                  <a:lnTo>
                    <a:pt x="3108" y="2918"/>
                  </a:lnTo>
                  <a:lnTo>
                    <a:pt x="3108" y="4584"/>
                  </a:lnTo>
                  <a:lnTo>
                    <a:pt x="1299" y="4584"/>
                  </a:lnTo>
                  <a:lnTo>
                    <a:pt x="1299" y="5406"/>
                  </a:lnTo>
                  <a:lnTo>
                    <a:pt x="1" y="5406"/>
                  </a:lnTo>
                  <a:lnTo>
                    <a:pt x="1" y="14252"/>
                  </a:lnTo>
                  <a:cubicBezTo>
                    <a:pt x="1" y="17050"/>
                    <a:pt x="2263" y="19312"/>
                    <a:pt x="5061" y="19312"/>
                  </a:cubicBezTo>
                  <a:cubicBezTo>
                    <a:pt x="7859" y="19312"/>
                    <a:pt x="10121" y="17038"/>
                    <a:pt x="10121" y="14252"/>
                  </a:cubicBezTo>
                  <a:lnTo>
                    <a:pt x="10121" y="5406"/>
                  </a:lnTo>
                  <a:lnTo>
                    <a:pt x="8823" y="5406"/>
                  </a:lnTo>
                  <a:lnTo>
                    <a:pt x="8823" y="4584"/>
                  </a:lnTo>
                  <a:lnTo>
                    <a:pt x="7014" y="4584"/>
                  </a:lnTo>
                  <a:lnTo>
                    <a:pt x="7014" y="2918"/>
                  </a:lnTo>
                  <a:lnTo>
                    <a:pt x="5287" y="2918"/>
                  </a:lnTo>
                  <a:lnTo>
                    <a:pt x="5287" y="1310"/>
                  </a:lnTo>
                  <a:cubicBezTo>
                    <a:pt x="5549" y="1215"/>
                    <a:pt x="5740" y="965"/>
                    <a:pt x="5740" y="679"/>
                  </a:cubicBezTo>
                  <a:cubicBezTo>
                    <a:pt x="5740" y="298"/>
                    <a:pt x="5430" y="1"/>
                    <a:pt x="506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8" name="Google Shape;1808;p40"/>
            <p:cNvGrpSpPr/>
            <p:nvPr/>
          </p:nvGrpSpPr>
          <p:grpSpPr>
            <a:xfrm>
              <a:off x="3229550" y="1460425"/>
              <a:ext cx="253050" cy="482825"/>
              <a:chOff x="3229550" y="-229375"/>
              <a:chExt cx="253050" cy="482825"/>
            </a:xfrm>
          </p:grpSpPr>
          <p:sp>
            <p:nvSpPr>
              <p:cNvPr id="1809" name="Google Shape;1809;p40"/>
              <p:cNvSpPr/>
              <p:nvPr/>
            </p:nvSpPr>
            <p:spPr>
              <a:xfrm>
                <a:off x="3350400" y="-212400"/>
                <a:ext cx="1135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490" extrusionOk="0">
                    <a:moveTo>
                      <a:pt x="1" y="1"/>
                    </a:moveTo>
                    <a:lnTo>
                      <a:pt x="1" y="3489"/>
                    </a:lnTo>
                    <a:lnTo>
                      <a:pt x="453" y="3489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40"/>
              <p:cNvSpPr/>
              <p:nvPr/>
            </p:nvSpPr>
            <p:spPr>
              <a:xfrm>
                <a:off x="3339100" y="-229375"/>
                <a:ext cx="33950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59" extrusionOk="0">
                    <a:moveTo>
                      <a:pt x="679" y="1"/>
                    </a:moveTo>
                    <a:cubicBezTo>
                      <a:pt x="298" y="1"/>
                      <a:pt x="0" y="311"/>
                      <a:pt x="0" y="680"/>
                    </a:cubicBezTo>
                    <a:cubicBezTo>
                      <a:pt x="0" y="1061"/>
                      <a:pt x="310" y="1358"/>
                      <a:pt x="679" y="1358"/>
                    </a:cubicBezTo>
                    <a:cubicBezTo>
                      <a:pt x="1048" y="1358"/>
                      <a:pt x="1358" y="1049"/>
                      <a:pt x="1358" y="680"/>
                    </a:cubicBezTo>
                    <a:cubicBezTo>
                      <a:pt x="1358" y="311"/>
                      <a:pt x="1048" y="13"/>
                      <a:pt x="6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40"/>
              <p:cNvSpPr/>
              <p:nvPr/>
            </p:nvSpPr>
            <p:spPr>
              <a:xfrm>
                <a:off x="3229550" y="-93925"/>
                <a:ext cx="253050" cy="347375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895" extrusionOk="0">
                    <a:moveTo>
                      <a:pt x="1" y="0"/>
                    </a:moveTo>
                    <a:lnTo>
                      <a:pt x="1" y="8835"/>
                    </a:lnTo>
                    <a:cubicBezTo>
                      <a:pt x="1" y="11633"/>
                      <a:pt x="2263" y="13895"/>
                      <a:pt x="5061" y="13895"/>
                    </a:cubicBezTo>
                    <a:cubicBezTo>
                      <a:pt x="7859" y="13895"/>
                      <a:pt x="10121" y="11633"/>
                      <a:pt x="10121" y="8835"/>
                    </a:cubicBezTo>
                    <a:lnTo>
                      <a:pt x="10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40"/>
              <p:cNvSpPr/>
              <p:nvPr/>
            </p:nvSpPr>
            <p:spPr>
              <a:xfrm>
                <a:off x="3272125" y="23950"/>
                <a:ext cx="1679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4144" extrusionOk="0">
                    <a:moveTo>
                      <a:pt x="0" y="0"/>
                    </a:moveTo>
                    <a:lnTo>
                      <a:pt x="0" y="4144"/>
                    </a:lnTo>
                    <a:lnTo>
                      <a:pt x="6716" y="4144"/>
                    </a:lnTo>
                    <a:lnTo>
                      <a:pt x="67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40"/>
              <p:cNvSpPr/>
              <p:nvPr/>
            </p:nvSpPr>
            <p:spPr>
              <a:xfrm>
                <a:off x="3272125" y="-37375"/>
                <a:ext cx="232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65" extrusionOk="0">
                    <a:moveTo>
                      <a:pt x="0" y="1"/>
                    </a:moveTo>
                    <a:lnTo>
                      <a:pt x="0" y="1465"/>
                    </a:lnTo>
                    <a:lnTo>
                      <a:pt x="929" y="1465"/>
                    </a:lnTo>
                    <a:lnTo>
                      <a:pt x="9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40"/>
              <p:cNvSpPr/>
              <p:nvPr/>
            </p:nvSpPr>
            <p:spPr>
              <a:xfrm>
                <a:off x="3344450" y="-37375"/>
                <a:ext cx="232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65" extrusionOk="0">
                    <a:moveTo>
                      <a:pt x="1" y="1"/>
                    </a:moveTo>
                    <a:lnTo>
                      <a:pt x="1" y="1465"/>
                    </a:lnTo>
                    <a:lnTo>
                      <a:pt x="929" y="1465"/>
                    </a:lnTo>
                    <a:lnTo>
                      <a:pt x="9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40"/>
              <p:cNvSpPr/>
              <p:nvPr/>
            </p:nvSpPr>
            <p:spPr>
              <a:xfrm>
                <a:off x="3344450" y="-37375"/>
                <a:ext cx="232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65" extrusionOk="0">
                    <a:moveTo>
                      <a:pt x="1" y="1"/>
                    </a:moveTo>
                    <a:lnTo>
                      <a:pt x="1" y="1465"/>
                    </a:lnTo>
                    <a:lnTo>
                      <a:pt x="929" y="1465"/>
                    </a:lnTo>
                    <a:lnTo>
                      <a:pt x="9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40"/>
              <p:cNvSpPr/>
              <p:nvPr/>
            </p:nvSpPr>
            <p:spPr>
              <a:xfrm>
                <a:off x="3417075" y="-37375"/>
                <a:ext cx="229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465" extrusionOk="0">
                    <a:moveTo>
                      <a:pt x="1" y="1"/>
                    </a:moveTo>
                    <a:lnTo>
                      <a:pt x="1" y="1465"/>
                    </a:lnTo>
                    <a:lnTo>
                      <a:pt x="918" y="1465"/>
                    </a:lnTo>
                    <a:lnTo>
                      <a:pt x="9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40"/>
              <p:cNvSpPr/>
              <p:nvPr/>
            </p:nvSpPr>
            <p:spPr>
              <a:xfrm>
                <a:off x="3262000" y="-114475"/>
                <a:ext cx="1881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7526" h="823" extrusionOk="0">
                    <a:moveTo>
                      <a:pt x="1" y="1"/>
                    </a:moveTo>
                    <a:lnTo>
                      <a:pt x="1" y="822"/>
                    </a:lnTo>
                    <a:lnTo>
                      <a:pt x="7525" y="822"/>
                    </a:lnTo>
                    <a:lnTo>
                      <a:pt x="75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40"/>
              <p:cNvSpPr/>
              <p:nvPr/>
            </p:nvSpPr>
            <p:spPr>
              <a:xfrm>
                <a:off x="3307250" y="-156425"/>
                <a:ext cx="97350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3894" h="1679" extrusionOk="0">
                    <a:moveTo>
                      <a:pt x="0" y="0"/>
                    </a:moveTo>
                    <a:lnTo>
                      <a:pt x="0" y="1679"/>
                    </a:lnTo>
                    <a:lnTo>
                      <a:pt x="3894" y="1679"/>
                    </a:lnTo>
                    <a:lnTo>
                      <a:pt x="38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19" name="Google Shape;1819;p40"/>
          <p:cNvGrpSpPr/>
          <p:nvPr/>
        </p:nvGrpSpPr>
        <p:grpSpPr>
          <a:xfrm>
            <a:off x="6027896" y="2937437"/>
            <a:ext cx="1543624" cy="1946685"/>
            <a:chOff x="4778850" y="2432125"/>
            <a:chExt cx="512900" cy="646825"/>
          </a:xfrm>
        </p:grpSpPr>
        <p:sp>
          <p:nvSpPr>
            <p:cNvPr id="1820" name="Google Shape;1820;p40"/>
            <p:cNvSpPr/>
            <p:nvPr/>
          </p:nvSpPr>
          <p:spPr>
            <a:xfrm>
              <a:off x="4778850" y="2432125"/>
              <a:ext cx="512900" cy="646825"/>
            </a:xfrm>
            <a:custGeom>
              <a:avLst/>
              <a:gdLst/>
              <a:ahLst/>
              <a:cxnLst/>
              <a:rect l="l" t="t" r="r" b="b"/>
              <a:pathLst>
                <a:path w="20516" h="25873" extrusionOk="0">
                  <a:moveTo>
                    <a:pt x="10264" y="1"/>
                  </a:moveTo>
                  <a:cubicBezTo>
                    <a:pt x="7811" y="1"/>
                    <a:pt x="5823" y="1989"/>
                    <a:pt x="5823" y="4442"/>
                  </a:cubicBezTo>
                  <a:lnTo>
                    <a:pt x="5823" y="4942"/>
                  </a:lnTo>
                  <a:cubicBezTo>
                    <a:pt x="5097" y="4942"/>
                    <a:pt x="4513" y="5525"/>
                    <a:pt x="4513" y="6240"/>
                  </a:cubicBezTo>
                  <a:cubicBezTo>
                    <a:pt x="4513" y="6966"/>
                    <a:pt x="5097" y="7549"/>
                    <a:pt x="5823" y="7549"/>
                  </a:cubicBezTo>
                  <a:lnTo>
                    <a:pt x="5823" y="9133"/>
                  </a:lnTo>
                  <a:lnTo>
                    <a:pt x="5073" y="9133"/>
                  </a:lnTo>
                  <a:cubicBezTo>
                    <a:pt x="4704" y="9133"/>
                    <a:pt x="4406" y="9430"/>
                    <a:pt x="4406" y="9800"/>
                  </a:cubicBezTo>
                  <a:cubicBezTo>
                    <a:pt x="4406" y="10169"/>
                    <a:pt x="4704" y="10478"/>
                    <a:pt x="5073" y="10478"/>
                  </a:cubicBezTo>
                  <a:lnTo>
                    <a:pt x="6406" y="10478"/>
                  </a:lnTo>
                  <a:lnTo>
                    <a:pt x="6311" y="11121"/>
                  </a:lnTo>
                  <a:cubicBezTo>
                    <a:pt x="6240" y="11109"/>
                    <a:pt x="6156" y="11109"/>
                    <a:pt x="6085" y="11109"/>
                  </a:cubicBezTo>
                  <a:cubicBezTo>
                    <a:pt x="5418" y="11109"/>
                    <a:pt x="4859" y="11490"/>
                    <a:pt x="4609" y="12050"/>
                  </a:cubicBezTo>
                  <a:lnTo>
                    <a:pt x="3537" y="12050"/>
                  </a:lnTo>
                  <a:lnTo>
                    <a:pt x="1311" y="14479"/>
                  </a:lnTo>
                  <a:lnTo>
                    <a:pt x="1311" y="17455"/>
                  </a:lnTo>
                  <a:lnTo>
                    <a:pt x="1156" y="17455"/>
                  </a:lnTo>
                  <a:cubicBezTo>
                    <a:pt x="941" y="17455"/>
                    <a:pt x="775" y="17622"/>
                    <a:pt x="775" y="17836"/>
                  </a:cubicBezTo>
                  <a:cubicBezTo>
                    <a:pt x="775" y="18039"/>
                    <a:pt x="953" y="18217"/>
                    <a:pt x="1156" y="18217"/>
                  </a:cubicBezTo>
                  <a:lnTo>
                    <a:pt x="1346" y="18217"/>
                  </a:lnTo>
                  <a:cubicBezTo>
                    <a:pt x="1382" y="18420"/>
                    <a:pt x="1501" y="18598"/>
                    <a:pt x="1680" y="18705"/>
                  </a:cubicBezTo>
                  <a:cubicBezTo>
                    <a:pt x="727" y="18884"/>
                    <a:pt x="1" y="19717"/>
                    <a:pt x="1" y="20718"/>
                  </a:cubicBezTo>
                  <a:lnTo>
                    <a:pt x="1144" y="20718"/>
                  </a:lnTo>
                  <a:cubicBezTo>
                    <a:pt x="1144" y="20217"/>
                    <a:pt x="1549" y="19813"/>
                    <a:pt x="2049" y="19813"/>
                  </a:cubicBezTo>
                  <a:cubicBezTo>
                    <a:pt x="2549" y="19813"/>
                    <a:pt x="2966" y="20217"/>
                    <a:pt x="2966" y="20718"/>
                  </a:cubicBezTo>
                  <a:lnTo>
                    <a:pt x="4097" y="20718"/>
                  </a:lnTo>
                  <a:cubicBezTo>
                    <a:pt x="4097" y="19717"/>
                    <a:pt x="3370" y="18884"/>
                    <a:pt x="2418" y="18705"/>
                  </a:cubicBezTo>
                  <a:cubicBezTo>
                    <a:pt x="2596" y="18598"/>
                    <a:pt x="2727" y="18420"/>
                    <a:pt x="2751" y="18217"/>
                  </a:cubicBezTo>
                  <a:lnTo>
                    <a:pt x="2942" y="18217"/>
                  </a:lnTo>
                  <a:cubicBezTo>
                    <a:pt x="3156" y="18217"/>
                    <a:pt x="3323" y="18039"/>
                    <a:pt x="3323" y="17836"/>
                  </a:cubicBezTo>
                  <a:cubicBezTo>
                    <a:pt x="3323" y="17622"/>
                    <a:pt x="3156" y="17455"/>
                    <a:pt x="2942" y="17455"/>
                  </a:cubicBezTo>
                  <a:lnTo>
                    <a:pt x="2727" y="17455"/>
                  </a:lnTo>
                  <a:lnTo>
                    <a:pt x="2727" y="15026"/>
                  </a:lnTo>
                  <a:lnTo>
                    <a:pt x="4156" y="13467"/>
                  </a:lnTo>
                  <a:lnTo>
                    <a:pt x="4632" y="13467"/>
                  </a:lnTo>
                  <a:cubicBezTo>
                    <a:pt x="4871" y="13919"/>
                    <a:pt x="5299" y="14252"/>
                    <a:pt x="5823" y="14336"/>
                  </a:cubicBezTo>
                  <a:lnTo>
                    <a:pt x="5061" y="19313"/>
                  </a:lnTo>
                  <a:lnTo>
                    <a:pt x="6442" y="19313"/>
                  </a:lnTo>
                  <a:lnTo>
                    <a:pt x="6442" y="20908"/>
                  </a:lnTo>
                  <a:cubicBezTo>
                    <a:pt x="6252" y="21063"/>
                    <a:pt x="6121" y="21301"/>
                    <a:pt x="6121" y="21563"/>
                  </a:cubicBezTo>
                  <a:lnTo>
                    <a:pt x="6121" y="21622"/>
                  </a:lnTo>
                  <a:lnTo>
                    <a:pt x="5359" y="21622"/>
                  </a:lnTo>
                  <a:lnTo>
                    <a:pt x="4359" y="23277"/>
                  </a:lnTo>
                  <a:lnTo>
                    <a:pt x="4359" y="25111"/>
                  </a:lnTo>
                  <a:lnTo>
                    <a:pt x="4359" y="25873"/>
                  </a:lnTo>
                  <a:lnTo>
                    <a:pt x="9562" y="25873"/>
                  </a:lnTo>
                  <a:lnTo>
                    <a:pt x="9562" y="25111"/>
                  </a:lnTo>
                  <a:lnTo>
                    <a:pt x="9562" y="23277"/>
                  </a:lnTo>
                  <a:lnTo>
                    <a:pt x="8573" y="21622"/>
                  </a:lnTo>
                  <a:lnTo>
                    <a:pt x="7799" y="21622"/>
                  </a:lnTo>
                  <a:lnTo>
                    <a:pt x="7799" y="21563"/>
                  </a:lnTo>
                  <a:cubicBezTo>
                    <a:pt x="7799" y="21301"/>
                    <a:pt x="7680" y="21063"/>
                    <a:pt x="7478" y="20908"/>
                  </a:cubicBezTo>
                  <a:lnTo>
                    <a:pt x="7478" y="19313"/>
                  </a:lnTo>
                  <a:lnTo>
                    <a:pt x="13026" y="19313"/>
                  </a:lnTo>
                  <a:lnTo>
                    <a:pt x="13026" y="20908"/>
                  </a:lnTo>
                  <a:cubicBezTo>
                    <a:pt x="12836" y="21063"/>
                    <a:pt x="12705" y="21301"/>
                    <a:pt x="12705" y="21563"/>
                  </a:cubicBezTo>
                  <a:lnTo>
                    <a:pt x="12705" y="21622"/>
                  </a:lnTo>
                  <a:lnTo>
                    <a:pt x="11943" y="21622"/>
                  </a:lnTo>
                  <a:lnTo>
                    <a:pt x="10955" y="23277"/>
                  </a:lnTo>
                  <a:lnTo>
                    <a:pt x="10955" y="25111"/>
                  </a:lnTo>
                  <a:lnTo>
                    <a:pt x="10955" y="25873"/>
                  </a:lnTo>
                  <a:lnTo>
                    <a:pt x="16158" y="25873"/>
                  </a:lnTo>
                  <a:lnTo>
                    <a:pt x="16158" y="25111"/>
                  </a:lnTo>
                  <a:lnTo>
                    <a:pt x="16158" y="23277"/>
                  </a:lnTo>
                  <a:lnTo>
                    <a:pt x="15158" y="21622"/>
                  </a:lnTo>
                  <a:lnTo>
                    <a:pt x="14396" y="21622"/>
                  </a:lnTo>
                  <a:lnTo>
                    <a:pt x="14396" y="21563"/>
                  </a:lnTo>
                  <a:cubicBezTo>
                    <a:pt x="14396" y="21301"/>
                    <a:pt x="14265" y="21063"/>
                    <a:pt x="14074" y="20908"/>
                  </a:cubicBezTo>
                  <a:lnTo>
                    <a:pt x="14074" y="19313"/>
                  </a:lnTo>
                  <a:lnTo>
                    <a:pt x="15455" y="19313"/>
                  </a:lnTo>
                  <a:lnTo>
                    <a:pt x="15169" y="17491"/>
                  </a:lnTo>
                  <a:lnTo>
                    <a:pt x="14693" y="14336"/>
                  </a:lnTo>
                  <a:cubicBezTo>
                    <a:pt x="15217" y="14252"/>
                    <a:pt x="15646" y="13919"/>
                    <a:pt x="15884" y="13467"/>
                  </a:cubicBezTo>
                  <a:lnTo>
                    <a:pt x="16360" y="13467"/>
                  </a:lnTo>
                  <a:lnTo>
                    <a:pt x="17789" y="15026"/>
                  </a:lnTo>
                  <a:lnTo>
                    <a:pt x="17789" y="17455"/>
                  </a:lnTo>
                  <a:lnTo>
                    <a:pt x="17574" y="17455"/>
                  </a:lnTo>
                  <a:cubicBezTo>
                    <a:pt x="17360" y="17455"/>
                    <a:pt x="17193" y="17622"/>
                    <a:pt x="17193" y="17836"/>
                  </a:cubicBezTo>
                  <a:cubicBezTo>
                    <a:pt x="17193" y="18039"/>
                    <a:pt x="17360" y="18217"/>
                    <a:pt x="17574" y="18217"/>
                  </a:cubicBezTo>
                  <a:lnTo>
                    <a:pt x="17753" y="18217"/>
                  </a:lnTo>
                  <a:cubicBezTo>
                    <a:pt x="17789" y="18420"/>
                    <a:pt x="17920" y="18598"/>
                    <a:pt x="18098" y="18705"/>
                  </a:cubicBezTo>
                  <a:cubicBezTo>
                    <a:pt x="17146" y="18884"/>
                    <a:pt x="16420" y="19717"/>
                    <a:pt x="16420" y="20718"/>
                  </a:cubicBezTo>
                  <a:lnTo>
                    <a:pt x="17551" y="20718"/>
                  </a:lnTo>
                  <a:cubicBezTo>
                    <a:pt x="17551" y="20217"/>
                    <a:pt x="17967" y="19813"/>
                    <a:pt x="18467" y="19813"/>
                  </a:cubicBezTo>
                  <a:cubicBezTo>
                    <a:pt x="18968" y="19813"/>
                    <a:pt x="19372" y="20217"/>
                    <a:pt x="19372" y="20718"/>
                  </a:cubicBezTo>
                  <a:lnTo>
                    <a:pt x="20515" y="20718"/>
                  </a:lnTo>
                  <a:cubicBezTo>
                    <a:pt x="20515" y="19717"/>
                    <a:pt x="19789" y="18884"/>
                    <a:pt x="18837" y="18705"/>
                  </a:cubicBezTo>
                  <a:cubicBezTo>
                    <a:pt x="19015" y="18598"/>
                    <a:pt x="19134" y="18420"/>
                    <a:pt x="19170" y="18217"/>
                  </a:cubicBezTo>
                  <a:lnTo>
                    <a:pt x="19360" y="18217"/>
                  </a:lnTo>
                  <a:cubicBezTo>
                    <a:pt x="19563" y="18217"/>
                    <a:pt x="19741" y="18039"/>
                    <a:pt x="19741" y="17836"/>
                  </a:cubicBezTo>
                  <a:cubicBezTo>
                    <a:pt x="19741" y="17622"/>
                    <a:pt x="19575" y="17455"/>
                    <a:pt x="19360" y="17455"/>
                  </a:cubicBezTo>
                  <a:lnTo>
                    <a:pt x="19206" y="17455"/>
                  </a:lnTo>
                  <a:lnTo>
                    <a:pt x="19206" y="14479"/>
                  </a:lnTo>
                  <a:lnTo>
                    <a:pt x="16979" y="12050"/>
                  </a:lnTo>
                  <a:lnTo>
                    <a:pt x="15908" y="12050"/>
                  </a:lnTo>
                  <a:cubicBezTo>
                    <a:pt x="15658" y="11490"/>
                    <a:pt x="15086" y="11109"/>
                    <a:pt x="14431" y="11109"/>
                  </a:cubicBezTo>
                  <a:cubicBezTo>
                    <a:pt x="14360" y="11109"/>
                    <a:pt x="14276" y="11109"/>
                    <a:pt x="14205" y="11121"/>
                  </a:cubicBezTo>
                  <a:lnTo>
                    <a:pt x="14110" y="10478"/>
                  </a:lnTo>
                  <a:lnTo>
                    <a:pt x="15443" y="10478"/>
                  </a:lnTo>
                  <a:cubicBezTo>
                    <a:pt x="15812" y="10478"/>
                    <a:pt x="16110" y="10169"/>
                    <a:pt x="16110" y="9800"/>
                  </a:cubicBezTo>
                  <a:cubicBezTo>
                    <a:pt x="16110" y="9430"/>
                    <a:pt x="15812" y="9133"/>
                    <a:pt x="15443" y="9133"/>
                  </a:cubicBezTo>
                  <a:lnTo>
                    <a:pt x="14693" y="9133"/>
                  </a:lnTo>
                  <a:lnTo>
                    <a:pt x="14693" y="7549"/>
                  </a:lnTo>
                  <a:cubicBezTo>
                    <a:pt x="15419" y="7549"/>
                    <a:pt x="16003" y="6966"/>
                    <a:pt x="16003" y="6240"/>
                  </a:cubicBezTo>
                  <a:cubicBezTo>
                    <a:pt x="16003" y="5525"/>
                    <a:pt x="15419" y="4942"/>
                    <a:pt x="14693" y="4942"/>
                  </a:cubicBezTo>
                  <a:lnTo>
                    <a:pt x="14693" y="4442"/>
                  </a:lnTo>
                  <a:cubicBezTo>
                    <a:pt x="14693" y="1989"/>
                    <a:pt x="12705" y="1"/>
                    <a:pt x="10264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1" name="Google Shape;1821;p40"/>
            <p:cNvGrpSpPr/>
            <p:nvPr/>
          </p:nvGrpSpPr>
          <p:grpSpPr>
            <a:xfrm>
              <a:off x="4779150" y="2432125"/>
              <a:ext cx="512300" cy="646825"/>
              <a:chOff x="4779150" y="1079725"/>
              <a:chExt cx="512300" cy="646825"/>
            </a:xfrm>
          </p:grpSpPr>
          <p:sp>
            <p:nvSpPr>
              <p:cNvPr id="1822" name="Google Shape;1822;p40"/>
              <p:cNvSpPr/>
              <p:nvPr/>
            </p:nvSpPr>
            <p:spPr>
              <a:xfrm>
                <a:off x="4939900" y="1522650"/>
                <a:ext cx="25900" cy="113125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4525" extrusionOk="0">
                    <a:moveTo>
                      <a:pt x="524" y="0"/>
                    </a:moveTo>
                    <a:cubicBezTo>
                      <a:pt x="238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38" y="4524"/>
                      <a:pt x="524" y="4524"/>
                    </a:cubicBezTo>
                    <a:cubicBezTo>
                      <a:pt x="810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810" y="0"/>
                      <a:pt x="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40"/>
              <p:cNvSpPr/>
              <p:nvPr/>
            </p:nvSpPr>
            <p:spPr>
              <a:xfrm>
                <a:off x="4931850" y="1597950"/>
                <a:ext cx="4200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3025" extrusionOk="0">
                    <a:moveTo>
                      <a:pt x="846" y="0"/>
                    </a:moveTo>
                    <a:cubicBezTo>
                      <a:pt x="382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82" y="3024"/>
                      <a:pt x="846" y="3024"/>
                    </a:cubicBezTo>
                    <a:cubicBezTo>
                      <a:pt x="1310" y="3024"/>
                      <a:pt x="1679" y="2643"/>
                      <a:pt x="1679" y="2179"/>
                    </a:cubicBezTo>
                    <a:lnTo>
                      <a:pt x="1679" y="834"/>
                    </a:lnTo>
                    <a:cubicBezTo>
                      <a:pt x="1679" y="369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40"/>
              <p:cNvSpPr/>
              <p:nvPr/>
            </p:nvSpPr>
            <p:spPr>
              <a:xfrm>
                <a:off x="4887800" y="1620275"/>
                <a:ext cx="1301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4251" extrusionOk="0">
                    <a:moveTo>
                      <a:pt x="1001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40"/>
              <p:cNvSpPr/>
              <p:nvPr/>
            </p:nvSpPr>
            <p:spPr>
              <a:xfrm>
                <a:off x="4910725" y="1658975"/>
                <a:ext cx="845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2703" extrusionOk="0">
                    <a:moveTo>
                      <a:pt x="1691" y="0"/>
                    </a:moveTo>
                    <a:cubicBezTo>
                      <a:pt x="750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82" y="2703"/>
                    </a:lnTo>
                    <a:lnTo>
                      <a:pt x="3382" y="1691"/>
                    </a:lnTo>
                    <a:cubicBezTo>
                      <a:pt x="3382" y="750"/>
                      <a:pt x="2620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40"/>
              <p:cNvSpPr/>
              <p:nvPr/>
            </p:nvSpPr>
            <p:spPr>
              <a:xfrm>
                <a:off x="4887800" y="1707475"/>
                <a:ext cx="1301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763" extrusionOk="0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40"/>
              <p:cNvSpPr/>
              <p:nvPr/>
            </p:nvSpPr>
            <p:spPr>
              <a:xfrm>
                <a:off x="4911025" y="1636350"/>
                <a:ext cx="140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19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40"/>
              <p:cNvSpPr/>
              <p:nvPr/>
            </p:nvSpPr>
            <p:spPr>
              <a:xfrm>
                <a:off x="4934225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87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7" y="560"/>
                    </a:cubicBezTo>
                    <a:cubicBezTo>
                      <a:pt x="441" y="560"/>
                      <a:pt x="561" y="441"/>
                      <a:pt x="561" y="286"/>
                    </a:cubicBezTo>
                    <a:cubicBezTo>
                      <a:pt x="561" y="131"/>
                      <a:pt x="441" y="0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40"/>
              <p:cNvSpPr/>
              <p:nvPr/>
            </p:nvSpPr>
            <p:spPr>
              <a:xfrm>
                <a:off x="4957450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86" y="0"/>
                    </a:moveTo>
                    <a:cubicBezTo>
                      <a:pt x="132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40"/>
              <p:cNvSpPr/>
              <p:nvPr/>
            </p:nvSpPr>
            <p:spPr>
              <a:xfrm>
                <a:off x="4980675" y="1636350"/>
                <a:ext cx="143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60" extrusionOk="0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40"/>
              <p:cNvSpPr/>
              <p:nvPr/>
            </p:nvSpPr>
            <p:spPr>
              <a:xfrm>
                <a:off x="5104800" y="1522650"/>
                <a:ext cx="25925" cy="11312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4525" extrusionOk="0">
                    <a:moveTo>
                      <a:pt x="512" y="0"/>
                    </a:moveTo>
                    <a:cubicBezTo>
                      <a:pt x="226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26" y="4524"/>
                      <a:pt x="512" y="4524"/>
                    </a:cubicBezTo>
                    <a:cubicBezTo>
                      <a:pt x="798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798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40"/>
              <p:cNvSpPr/>
              <p:nvPr/>
            </p:nvSpPr>
            <p:spPr>
              <a:xfrm>
                <a:off x="5096750" y="1597950"/>
                <a:ext cx="4200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3025" extrusionOk="0">
                    <a:moveTo>
                      <a:pt x="834" y="0"/>
                    </a:moveTo>
                    <a:cubicBezTo>
                      <a:pt x="370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70" y="3024"/>
                      <a:pt x="834" y="3024"/>
                    </a:cubicBezTo>
                    <a:cubicBezTo>
                      <a:pt x="1299" y="3024"/>
                      <a:pt x="1680" y="2643"/>
                      <a:pt x="1680" y="2179"/>
                    </a:cubicBezTo>
                    <a:lnTo>
                      <a:pt x="1680" y="834"/>
                    </a:lnTo>
                    <a:cubicBezTo>
                      <a:pt x="1680" y="369"/>
                      <a:pt x="1299" y="0"/>
                      <a:pt x="8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40"/>
              <p:cNvSpPr/>
              <p:nvPr/>
            </p:nvSpPr>
            <p:spPr>
              <a:xfrm>
                <a:off x="5052700" y="1620275"/>
                <a:ext cx="1301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4251" extrusionOk="0">
                    <a:moveTo>
                      <a:pt x="989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40"/>
              <p:cNvSpPr/>
              <p:nvPr/>
            </p:nvSpPr>
            <p:spPr>
              <a:xfrm>
                <a:off x="5075325" y="1658975"/>
                <a:ext cx="848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703" extrusionOk="0">
                    <a:moveTo>
                      <a:pt x="1691" y="0"/>
                    </a:moveTo>
                    <a:cubicBezTo>
                      <a:pt x="762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94" y="2703"/>
                    </a:lnTo>
                    <a:lnTo>
                      <a:pt x="3394" y="1691"/>
                    </a:lnTo>
                    <a:cubicBezTo>
                      <a:pt x="3394" y="750"/>
                      <a:pt x="2632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40"/>
              <p:cNvSpPr/>
              <p:nvPr/>
            </p:nvSpPr>
            <p:spPr>
              <a:xfrm>
                <a:off x="5052700" y="1707475"/>
                <a:ext cx="1301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763" extrusionOk="0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40"/>
              <p:cNvSpPr/>
              <p:nvPr/>
            </p:nvSpPr>
            <p:spPr>
              <a:xfrm>
                <a:off x="5075625" y="1636350"/>
                <a:ext cx="143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60" extrusionOk="0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40"/>
              <p:cNvSpPr/>
              <p:nvPr/>
            </p:nvSpPr>
            <p:spPr>
              <a:xfrm>
                <a:off x="5099125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30" y="560"/>
                      <a:pt x="561" y="441"/>
                      <a:pt x="561" y="286"/>
                    </a:cubicBezTo>
                    <a:cubicBezTo>
                      <a:pt x="561" y="131"/>
                      <a:pt x="430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40"/>
              <p:cNvSpPr/>
              <p:nvPr/>
            </p:nvSpPr>
            <p:spPr>
              <a:xfrm>
                <a:off x="5122350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29" y="560"/>
                      <a:pt x="560" y="441"/>
                      <a:pt x="560" y="286"/>
                    </a:cubicBezTo>
                    <a:cubicBezTo>
                      <a:pt x="560" y="131"/>
                      <a:pt x="4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40"/>
              <p:cNvSpPr/>
              <p:nvPr/>
            </p:nvSpPr>
            <p:spPr>
              <a:xfrm>
                <a:off x="5145575" y="1636350"/>
                <a:ext cx="140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40"/>
              <p:cNvSpPr/>
              <p:nvPr/>
            </p:nvSpPr>
            <p:spPr>
              <a:xfrm>
                <a:off x="4891675" y="1203250"/>
                <a:ext cx="65200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609" extrusionOk="0">
                    <a:moveTo>
                      <a:pt x="1310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310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40"/>
              <p:cNvSpPr/>
              <p:nvPr/>
            </p:nvSpPr>
            <p:spPr>
              <a:xfrm>
                <a:off x="5113725" y="1203250"/>
                <a:ext cx="65200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609" extrusionOk="0">
                    <a:moveTo>
                      <a:pt x="1298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298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2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40"/>
              <p:cNvSpPr/>
              <p:nvPr/>
            </p:nvSpPr>
            <p:spPr>
              <a:xfrm>
                <a:off x="4812200" y="151430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5" y="1429"/>
                    </a:cubicBezTo>
                    <a:cubicBezTo>
                      <a:pt x="1108" y="1429"/>
                      <a:pt x="1429" y="1108"/>
                      <a:pt x="1429" y="715"/>
                    </a:cubicBezTo>
                    <a:cubicBezTo>
                      <a:pt x="1429" y="322"/>
                      <a:pt x="1108" y="1"/>
                      <a:pt x="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40"/>
              <p:cNvSpPr/>
              <p:nvPr/>
            </p:nvSpPr>
            <p:spPr>
              <a:xfrm>
                <a:off x="4811600" y="1380950"/>
                <a:ext cx="135150" cy="135175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5407" extrusionOk="0">
                    <a:moveTo>
                      <a:pt x="2227" y="1"/>
                    </a:moveTo>
                    <a:lnTo>
                      <a:pt x="1" y="2430"/>
                    </a:lnTo>
                    <a:lnTo>
                      <a:pt x="1" y="5406"/>
                    </a:lnTo>
                    <a:lnTo>
                      <a:pt x="1417" y="5406"/>
                    </a:lnTo>
                    <a:lnTo>
                      <a:pt x="1417" y="2977"/>
                    </a:lnTo>
                    <a:lnTo>
                      <a:pt x="2846" y="1418"/>
                    </a:lnTo>
                    <a:lnTo>
                      <a:pt x="5406" y="1418"/>
                    </a:lnTo>
                    <a:lnTo>
                      <a:pt x="5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40"/>
              <p:cNvSpPr/>
              <p:nvPr/>
            </p:nvSpPr>
            <p:spPr>
              <a:xfrm>
                <a:off x="4890175" y="1357450"/>
                <a:ext cx="81300" cy="81275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3251" extrusionOk="0">
                    <a:moveTo>
                      <a:pt x="1632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32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40"/>
              <p:cNvSpPr/>
              <p:nvPr/>
            </p:nvSpPr>
            <p:spPr>
              <a:xfrm>
                <a:off x="4798200" y="1516100"/>
                <a:ext cx="6372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763" extrusionOk="0">
                    <a:moveTo>
                      <a:pt x="382" y="0"/>
                    </a:moveTo>
                    <a:cubicBezTo>
                      <a:pt x="179" y="0"/>
                      <a:pt x="1" y="167"/>
                      <a:pt x="1" y="381"/>
                    </a:cubicBezTo>
                    <a:cubicBezTo>
                      <a:pt x="1" y="584"/>
                      <a:pt x="179" y="762"/>
                      <a:pt x="382" y="762"/>
                    </a:cubicBezTo>
                    <a:lnTo>
                      <a:pt x="2168" y="762"/>
                    </a:lnTo>
                    <a:cubicBezTo>
                      <a:pt x="2382" y="762"/>
                      <a:pt x="2549" y="584"/>
                      <a:pt x="2549" y="381"/>
                    </a:cubicBezTo>
                    <a:cubicBezTo>
                      <a:pt x="2549" y="167"/>
                      <a:pt x="2382" y="0"/>
                      <a:pt x="2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40"/>
              <p:cNvSpPr/>
              <p:nvPr/>
            </p:nvSpPr>
            <p:spPr>
              <a:xfrm>
                <a:off x="4779150" y="1546450"/>
                <a:ext cx="1021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2049" extrusionOk="0">
                    <a:moveTo>
                      <a:pt x="2037" y="1"/>
                    </a:moveTo>
                    <a:cubicBezTo>
                      <a:pt x="918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37" y="1144"/>
                      <a:pt x="2037" y="1144"/>
                    </a:cubicBezTo>
                    <a:cubicBezTo>
                      <a:pt x="2537" y="1144"/>
                      <a:pt x="2954" y="1548"/>
                      <a:pt x="2954" y="2048"/>
                    </a:cubicBezTo>
                    <a:lnTo>
                      <a:pt x="4085" y="2048"/>
                    </a:lnTo>
                    <a:cubicBezTo>
                      <a:pt x="4085" y="917"/>
                      <a:pt x="3168" y="1"/>
                      <a:pt x="2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40"/>
              <p:cNvSpPr/>
              <p:nvPr/>
            </p:nvSpPr>
            <p:spPr>
              <a:xfrm>
                <a:off x="4910425" y="1377675"/>
                <a:ext cx="40800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632" extrusionOk="0">
                    <a:moveTo>
                      <a:pt x="822" y="1"/>
                    </a:moveTo>
                    <a:cubicBezTo>
                      <a:pt x="370" y="1"/>
                      <a:pt x="0" y="370"/>
                      <a:pt x="0" y="810"/>
                    </a:cubicBezTo>
                    <a:cubicBezTo>
                      <a:pt x="0" y="1263"/>
                      <a:pt x="370" y="1632"/>
                      <a:pt x="822" y="1632"/>
                    </a:cubicBezTo>
                    <a:cubicBezTo>
                      <a:pt x="1262" y="1632"/>
                      <a:pt x="1632" y="1263"/>
                      <a:pt x="1632" y="810"/>
                    </a:cubicBezTo>
                    <a:cubicBezTo>
                      <a:pt x="1632" y="370"/>
                      <a:pt x="1262" y="1"/>
                      <a:pt x="8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40"/>
              <p:cNvSpPr/>
              <p:nvPr/>
            </p:nvSpPr>
            <p:spPr>
              <a:xfrm>
                <a:off x="5222375" y="1514300"/>
                <a:ext cx="360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30" extrusionOk="0">
                    <a:moveTo>
                      <a:pt x="726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6" y="1429"/>
                    </a:cubicBezTo>
                    <a:cubicBezTo>
                      <a:pt x="1119" y="1429"/>
                      <a:pt x="1441" y="1108"/>
                      <a:pt x="1441" y="715"/>
                    </a:cubicBezTo>
                    <a:cubicBezTo>
                      <a:pt x="1441" y="322"/>
                      <a:pt x="1119" y="1"/>
                      <a:pt x="7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40"/>
              <p:cNvSpPr/>
              <p:nvPr/>
            </p:nvSpPr>
            <p:spPr>
              <a:xfrm>
                <a:off x="5123850" y="1380950"/>
                <a:ext cx="135150" cy="135175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5407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60" y="1418"/>
                    </a:lnTo>
                    <a:lnTo>
                      <a:pt x="3989" y="2977"/>
                    </a:lnTo>
                    <a:lnTo>
                      <a:pt x="3989" y="5406"/>
                    </a:lnTo>
                    <a:lnTo>
                      <a:pt x="5406" y="5406"/>
                    </a:lnTo>
                    <a:lnTo>
                      <a:pt x="5406" y="2430"/>
                    </a:ln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40"/>
              <p:cNvSpPr/>
              <p:nvPr/>
            </p:nvSpPr>
            <p:spPr>
              <a:xfrm>
                <a:off x="5099125" y="1357450"/>
                <a:ext cx="81300" cy="81275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3251" extrusionOk="0">
                    <a:moveTo>
                      <a:pt x="1620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20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40"/>
              <p:cNvSpPr/>
              <p:nvPr/>
            </p:nvSpPr>
            <p:spPr>
              <a:xfrm>
                <a:off x="5208675" y="1516100"/>
                <a:ext cx="6372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763" extrusionOk="0">
                    <a:moveTo>
                      <a:pt x="381" y="0"/>
                    </a:moveTo>
                    <a:cubicBezTo>
                      <a:pt x="167" y="0"/>
                      <a:pt x="0" y="167"/>
                      <a:pt x="0" y="381"/>
                    </a:cubicBezTo>
                    <a:cubicBezTo>
                      <a:pt x="0" y="584"/>
                      <a:pt x="167" y="762"/>
                      <a:pt x="381" y="762"/>
                    </a:cubicBezTo>
                    <a:lnTo>
                      <a:pt x="2167" y="762"/>
                    </a:lnTo>
                    <a:cubicBezTo>
                      <a:pt x="2382" y="762"/>
                      <a:pt x="2548" y="584"/>
                      <a:pt x="2548" y="381"/>
                    </a:cubicBezTo>
                    <a:cubicBezTo>
                      <a:pt x="2548" y="167"/>
                      <a:pt x="2382" y="0"/>
                      <a:pt x="21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40"/>
              <p:cNvSpPr/>
              <p:nvPr/>
            </p:nvSpPr>
            <p:spPr>
              <a:xfrm>
                <a:off x="5189325" y="1546450"/>
                <a:ext cx="1021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2049" extrusionOk="0">
                    <a:moveTo>
                      <a:pt x="2048" y="1"/>
                    </a:moveTo>
                    <a:cubicBezTo>
                      <a:pt x="917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48" y="1144"/>
                      <a:pt x="2048" y="1144"/>
                    </a:cubicBezTo>
                    <a:cubicBezTo>
                      <a:pt x="2549" y="1144"/>
                      <a:pt x="2953" y="1548"/>
                      <a:pt x="2953" y="2048"/>
                    </a:cubicBezTo>
                    <a:lnTo>
                      <a:pt x="4084" y="2048"/>
                    </a:lnTo>
                    <a:cubicBezTo>
                      <a:pt x="4084" y="917"/>
                      <a:pt x="3168" y="1"/>
                      <a:pt x="2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40"/>
              <p:cNvSpPr/>
              <p:nvPr/>
            </p:nvSpPr>
            <p:spPr>
              <a:xfrm>
                <a:off x="5119375" y="1377675"/>
                <a:ext cx="40800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632" extrusionOk="0">
                    <a:moveTo>
                      <a:pt x="810" y="1"/>
                    </a:moveTo>
                    <a:cubicBezTo>
                      <a:pt x="370" y="1"/>
                      <a:pt x="1" y="370"/>
                      <a:pt x="1" y="810"/>
                    </a:cubicBezTo>
                    <a:cubicBezTo>
                      <a:pt x="1" y="1263"/>
                      <a:pt x="370" y="1632"/>
                      <a:pt x="810" y="1632"/>
                    </a:cubicBezTo>
                    <a:cubicBezTo>
                      <a:pt x="1263" y="1632"/>
                      <a:pt x="1632" y="1263"/>
                      <a:pt x="1632" y="810"/>
                    </a:cubicBezTo>
                    <a:cubicBezTo>
                      <a:pt x="1632" y="370"/>
                      <a:pt x="1263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40"/>
              <p:cNvSpPr/>
              <p:nvPr/>
            </p:nvSpPr>
            <p:spPr>
              <a:xfrm>
                <a:off x="4905375" y="1324700"/>
                <a:ext cx="259875" cy="237850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9514" extrusionOk="0">
                    <a:moveTo>
                      <a:pt x="1453" y="0"/>
                    </a:moveTo>
                    <a:lnTo>
                      <a:pt x="0" y="9513"/>
                    </a:lnTo>
                    <a:lnTo>
                      <a:pt x="10394" y="9513"/>
                    </a:lnTo>
                    <a:lnTo>
                      <a:pt x="894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40"/>
              <p:cNvSpPr/>
              <p:nvPr/>
            </p:nvSpPr>
            <p:spPr>
              <a:xfrm>
                <a:off x="4970250" y="1278850"/>
                <a:ext cx="130100" cy="12415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4966" extrusionOk="0">
                    <a:moveTo>
                      <a:pt x="596" y="1"/>
                    </a:moveTo>
                    <a:cubicBezTo>
                      <a:pt x="263" y="1"/>
                      <a:pt x="1" y="275"/>
                      <a:pt x="1" y="596"/>
                    </a:cubicBezTo>
                    <a:lnTo>
                      <a:pt x="1" y="4370"/>
                    </a:lnTo>
                    <a:cubicBezTo>
                      <a:pt x="1" y="4704"/>
                      <a:pt x="263" y="4966"/>
                      <a:pt x="596" y="4966"/>
                    </a:cubicBezTo>
                    <a:lnTo>
                      <a:pt x="4608" y="4966"/>
                    </a:lnTo>
                    <a:cubicBezTo>
                      <a:pt x="4942" y="4966"/>
                      <a:pt x="5204" y="4704"/>
                      <a:pt x="5204" y="4370"/>
                    </a:cubicBezTo>
                    <a:lnTo>
                      <a:pt x="5204" y="596"/>
                    </a:lnTo>
                    <a:cubicBezTo>
                      <a:pt x="5204" y="275"/>
                      <a:pt x="4942" y="1"/>
                      <a:pt x="4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40"/>
              <p:cNvSpPr/>
              <p:nvPr/>
            </p:nvSpPr>
            <p:spPr>
              <a:xfrm>
                <a:off x="4905375" y="1516975"/>
                <a:ext cx="259875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1823" extrusionOk="0">
                    <a:moveTo>
                      <a:pt x="286" y="1"/>
                    </a:moveTo>
                    <a:lnTo>
                      <a:pt x="0" y="1822"/>
                    </a:lnTo>
                    <a:lnTo>
                      <a:pt x="10394" y="1822"/>
                    </a:lnTo>
                    <a:lnTo>
                      <a:pt x="101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40"/>
              <p:cNvSpPr/>
              <p:nvPr/>
            </p:nvSpPr>
            <p:spPr>
              <a:xfrm>
                <a:off x="4924425" y="1079725"/>
                <a:ext cx="2217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8871" h="9169" extrusionOk="0">
                    <a:moveTo>
                      <a:pt x="4441" y="1"/>
                    </a:moveTo>
                    <a:cubicBezTo>
                      <a:pt x="1988" y="1"/>
                      <a:pt x="0" y="1989"/>
                      <a:pt x="0" y="4442"/>
                    </a:cubicBezTo>
                    <a:lnTo>
                      <a:pt x="0" y="9168"/>
                    </a:lnTo>
                    <a:lnTo>
                      <a:pt x="8870" y="9168"/>
                    </a:lnTo>
                    <a:lnTo>
                      <a:pt x="8870" y="4442"/>
                    </a:lnTo>
                    <a:cubicBezTo>
                      <a:pt x="8870" y="1989"/>
                      <a:pt x="6882" y="1"/>
                      <a:pt x="4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40"/>
              <p:cNvSpPr/>
              <p:nvPr/>
            </p:nvSpPr>
            <p:spPr>
              <a:xfrm>
                <a:off x="4958350" y="1113350"/>
                <a:ext cx="153900" cy="195600"/>
              </a:xfrm>
              <a:custGeom>
                <a:avLst/>
                <a:gdLst/>
                <a:ahLst/>
                <a:cxnLst/>
                <a:rect l="l" t="t" r="r" b="b"/>
                <a:pathLst>
                  <a:path w="6156" h="7824" extrusionOk="0">
                    <a:moveTo>
                      <a:pt x="3084" y="1"/>
                    </a:moveTo>
                    <a:cubicBezTo>
                      <a:pt x="1381" y="1"/>
                      <a:pt x="0" y="1370"/>
                      <a:pt x="0" y="3073"/>
                    </a:cubicBezTo>
                    <a:lnTo>
                      <a:pt x="0" y="7823"/>
                    </a:lnTo>
                    <a:lnTo>
                      <a:pt x="6156" y="7823"/>
                    </a:lnTo>
                    <a:lnTo>
                      <a:pt x="6156" y="3073"/>
                    </a:lnTo>
                    <a:cubicBezTo>
                      <a:pt x="6156" y="1370"/>
                      <a:pt x="4775" y="1"/>
                      <a:pt x="30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40"/>
              <p:cNvSpPr/>
              <p:nvPr/>
            </p:nvSpPr>
            <p:spPr>
              <a:xfrm>
                <a:off x="4977700" y="1223500"/>
                <a:ext cx="24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8"/>
                      <a:pt x="500" y="988"/>
                    </a:cubicBezTo>
                    <a:cubicBezTo>
                      <a:pt x="774" y="988"/>
                      <a:pt x="988" y="774"/>
                      <a:pt x="988" y="500"/>
                    </a:cubicBezTo>
                    <a:cubicBezTo>
                      <a:pt x="988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40"/>
              <p:cNvSpPr/>
              <p:nvPr/>
            </p:nvSpPr>
            <p:spPr>
              <a:xfrm>
                <a:off x="5068175" y="1223500"/>
                <a:ext cx="24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8"/>
                      <a:pt x="489" y="988"/>
                    </a:cubicBezTo>
                    <a:cubicBezTo>
                      <a:pt x="763" y="988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40"/>
              <p:cNvSpPr/>
              <p:nvPr/>
            </p:nvSpPr>
            <p:spPr>
              <a:xfrm>
                <a:off x="4977700" y="1270525"/>
                <a:ext cx="1152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727" extrusionOk="0">
                    <a:moveTo>
                      <a:pt x="369" y="0"/>
                    </a:moveTo>
                    <a:cubicBezTo>
                      <a:pt x="167" y="0"/>
                      <a:pt x="0" y="155"/>
                      <a:pt x="0" y="358"/>
                    </a:cubicBezTo>
                    <a:cubicBezTo>
                      <a:pt x="0" y="560"/>
                      <a:pt x="167" y="727"/>
                      <a:pt x="369" y="727"/>
                    </a:cubicBezTo>
                    <a:lnTo>
                      <a:pt x="4239" y="727"/>
                    </a:lnTo>
                    <a:cubicBezTo>
                      <a:pt x="4441" y="727"/>
                      <a:pt x="4608" y="560"/>
                      <a:pt x="4608" y="358"/>
                    </a:cubicBezTo>
                    <a:cubicBezTo>
                      <a:pt x="4608" y="155"/>
                      <a:pt x="4441" y="0"/>
                      <a:pt x="4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40"/>
              <p:cNvSpPr/>
              <p:nvPr/>
            </p:nvSpPr>
            <p:spPr>
              <a:xfrm>
                <a:off x="4889000" y="1308025"/>
                <a:ext cx="29260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1704" h="1347" extrusionOk="0">
                    <a:moveTo>
                      <a:pt x="667" y="1"/>
                    </a:moveTo>
                    <a:cubicBezTo>
                      <a:pt x="298" y="1"/>
                      <a:pt x="0" y="298"/>
                      <a:pt x="0" y="667"/>
                    </a:cubicBezTo>
                    <a:cubicBezTo>
                      <a:pt x="0" y="1036"/>
                      <a:pt x="298" y="1346"/>
                      <a:pt x="667" y="1346"/>
                    </a:cubicBezTo>
                    <a:lnTo>
                      <a:pt x="11037" y="1346"/>
                    </a:lnTo>
                    <a:cubicBezTo>
                      <a:pt x="11406" y="1346"/>
                      <a:pt x="11704" y="1036"/>
                      <a:pt x="11704" y="667"/>
                    </a:cubicBezTo>
                    <a:cubicBezTo>
                      <a:pt x="11704" y="298"/>
                      <a:pt x="11406" y="1"/>
                      <a:pt x="110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40"/>
              <p:cNvSpPr/>
              <p:nvPr/>
            </p:nvSpPr>
            <p:spPr>
              <a:xfrm>
                <a:off x="493037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0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40"/>
              <p:cNvSpPr/>
              <p:nvPr/>
            </p:nvSpPr>
            <p:spPr>
              <a:xfrm>
                <a:off x="495507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70" y="0"/>
                    </a:moveTo>
                    <a:cubicBezTo>
                      <a:pt x="264" y="0"/>
                      <a:pt x="257" y="0"/>
                      <a:pt x="250" y="1"/>
                    </a:cubicBez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94"/>
                      <a:pt x="108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40"/>
              <p:cNvSpPr/>
              <p:nvPr/>
            </p:nvSpPr>
            <p:spPr>
              <a:xfrm>
                <a:off x="4979475" y="1418450"/>
                <a:ext cx="131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40"/>
              <p:cNvSpPr/>
              <p:nvPr/>
            </p:nvSpPr>
            <p:spPr>
              <a:xfrm>
                <a:off x="500417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40"/>
              <p:cNvSpPr/>
              <p:nvPr/>
            </p:nvSpPr>
            <p:spPr>
              <a:xfrm>
                <a:off x="5028900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40"/>
              <p:cNvSpPr/>
              <p:nvPr/>
            </p:nvSpPr>
            <p:spPr>
              <a:xfrm>
                <a:off x="5053600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40"/>
              <p:cNvSpPr/>
              <p:nvPr/>
            </p:nvSpPr>
            <p:spPr>
              <a:xfrm>
                <a:off x="5078000" y="1418450"/>
                <a:ext cx="131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40"/>
              <p:cNvSpPr/>
              <p:nvPr/>
            </p:nvSpPr>
            <p:spPr>
              <a:xfrm>
                <a:off x="5102700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40"/>
              <p:cNvSpPr/>
              <p:nvPr/>
            </p:nvSpPr>
            <p:spPr>
              <a:xfrm>
                <a:off x="512742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80" y="0"/>
                    </a:moveTo>
                    <a:cubicBezTo>
                      <a:pt x="274" y="0"/>
                      <a:pt x="268" y="0"/>
                      <a:pt x="262" y="1"/>
                    </a:cubicBez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40"/>
              <p:cNvSpPr/>
              <p:nvPr/>
            </p:nvSpPr>
            <p:spPr>
              <a:xfrm>
                <a:off x="4916075" y="1478575"/>
                <a:ext cx="2384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9538" h="537" extrusionOk="0">
                    <a:moveTo>
                      <a:pt x="84" y="1"/>
                    </a:moveTo>
                    <a:lnTo>
                      <a:pt x="1" y="537"/>
                    </a:lnTo>
                    <a:lnTo>
                      <a:pt x="9538" y="537"/>
                    </a:lnTo>
                    <a:lnTo>
                      <a:pt x="9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3" name="Google Shape;1873;p40"/>
          <p:cNvGrpSpPr/>
          <p:nvPr/>
        </p:nvGrpSpPr>
        <p:grpSpPr>
          <a:xfrm rot="-1027852">
            <a:off x="7003724" y="254807"/>
            <a:ext cx="1513088" cy="1945797"/>
            <a:chOff x="5679575" y="2433925"/>
            <a:chExt cx="502750" cy="646525"/>
          </a:xfrm>
        </p:grpSpPr>
        <p:sp>
          <p:nvSpPr>
            <p:cNvPr id="1874" name="Google Shape;1874;p40"/>
            <p:cNvSpPr/>
            <p:nvPr/>
          </p:nvSpPr>
          <p:spPr>
            <a:xfrm>
              <a:off x="5679575" y="2433925"/>
              <a:ext cx="502750" cy="646525"/>
            </a:xfrm>
            <a:custGeom>
              <a:avLst/>
              <a:gdLst/>
              <a:ahLst/>
              <a:cxnLst/>
              <a:rect l="l" t="t" r="r" b="b"/>
              <a:pathLst>
                <a:path w="20110" h="25861" extrusionOk="0">
                  <a:moveTo>
                    <a:pt x="8120" y="0"/>
                  </a:moveTo>
                  <a:lnTo>
                    <a:pt x="5370" y="2750"/>
                  </a:lnTo>
                  <a:lnTo>
                    <a:pt x="5370" y="3548"/>
                  </a:lnTo>
                  <a:cubicBezTo>
                    <a:pt x="5358" y="3536"/>
                    <a:pt x="5334" y="3536"/>
                    <a:pt x="5322" y="3536"/>
                  </a:cubicBezTo>
                  <a:cubicBezTo>
                    <a:pt x="4691" y="3536"/>
                    <a:pt x="4179" y="4048"/>
                    <a:pt x="4179" y="4679"/>
                  </a:cubicBezTo>
                  <a:cubicBezTo>
                    <a:pt x="4179" y="5310"/>
                    <a:pt x="4691" y="5822"/>
                    <a:pt x="5322" y="5822"/>
                  </a:cubicBezTo>
                  <a:lnTo>
                    <a:pt x="5370" y="5822"/>
                  </a:lnTo>
                  <a:lnTo>
                    <a:pt x="5370" y="6620"/>
                  </a:lnTo>
                  <a:lnTo>
                    <a:pt x="6299" y="7537"/>
                  </a:lnTo>
                  <a:lnTo>
                    <a:pt x="6168" y="8930"/>
                  </a:lnTo>
                  <a:cubicBezTo>
                    <a:pt x="6144" y="8930"/>
                    <a:pt x="6108" y="8918"/>
                    <a:pt x="6072" y="8918"/>
                  </a:cubicBezTo>
                  <a:cubicBezTo>
                    <a:pt x="5418" y="8918"/>
                    <a:pt x="4858" y="9311"/>
                    <a:pt x="4596" y="9870"/>
                  </a:cubicBezTo>
                  <a:lnTo>
                    <a:pt x="3524" y="9870"/>
                  </a:lnTo>
                  <a:lnTo>
                    <a:pt x="1298" y="12299"/>
                  </a:lnTo>
                  <a:lnTo>
                    <a:pt x="1298" y="15276"/>
                  </a:lnTo>
                  <a:lnTo>
                    <a:pt x="1155" y="15276"/>
                  </a:lnTo>
                  <a:cubicBezTo>
                    <a:pt x="941" y="15276"/>
                    <a:pt x="774" y="15443"/>
                    <a:pt x="774" y="15657"/>
                  </a:cubicBezTo>
                  <a:cubicBezTo>
                    <a:pt x="774" y="15859"/>
                    <a:pt x="941" y="16038"/>
                    <a:pt x="1155" y="16038"/>
                  </a:cubicBezTo>
                  <a:lnTo>
                    <a:pt x="1334" y="16038"/>
                  </a:lnTo>
                  <a:cubicBezTo>
                    <a:pt x="1369" y="16240"/>
                    <a:pt x="1500" y="16419"/>
                    <a:pt x="1679" y="16526"/>
                  </a:cubicBezTo>
                  <a:cubicBezTo>
                    <a:pt x="726" y="16705"/>
                    <a:pt x="0" y="17538"/>
                    <a:pt x="0" y="18538"/>
                  </a:cubicBezTo>
                  <a:lnTo>
                    <a:pt x="1131" y="18538"/>
                  </a:lnTo>
                  <a:cubicBezTo>
                    <a:pt x="1131" y="18038"/>
                    <a:pt x="1548" y="17633"/>
                    <a:pt x="2048" y="17633"/>
                  </a:cubicBezTo>
                  <a:cubicBezTo>
                    <a:pt x="2548" y="17633"/>
                    <a:pt x="2953" y="18038"/>
                    <a:pt x="2953" y="18538"/>
                  </a:cubicBezTo>
                  <a:lnTo>
                    <a:pt x="4096" y="18538"/>
                  </a:lnTo>
                  <a:cubicBezTo>
                    <a:pt x="4096" y="17538"/>
                    <a:pt x="3370" y="16705"/>
                    <a:pt x="2417" y="16526"/>
                  </a:cubicBezTo>
                  <a:cubicBezTo>
                    <a:pt x="2596" y="16419"/>
                    <a:pt x="2715" y="16240"/>
                    <a:pt x="2751" y="16038"/>
                  </a:cubicBezTo>
                  <a:lnTo>
                    <a:pt x="2941" y="16038"/>
                  </a:lnTo>
                  <a:cubicBezTo>
                    <a:pt x="3143" y="16038"/>
                    <a:pt x="3322" y="15859"/>
                    <a:pt x="3322" y="15657"/>
                  </a:cubicBezTo>
                  <a:cubicBezTo>
                    <a:pt x="3322" y="15443"/>
                    <a:pt x="3143" y="15276"/>
                    <a:pt x="2941" y="15276"/>
                  </a:cubicBezTo>
                  <a:lnTo>
                    <a:pt x="2727" y="15276"/>
                  </a:lnTo>
                  <a:lnTo>
                    <a:pt x="2727" y="12847"/>
                  </a:lnTo>
                  <a:lnTo>
                    <a:pt x="4155" y="11287"/>
                  </a:lnTo>
                  <a:lnTo>
                    <a:pt x="4632" y="11287"/>
                  </a:lnTo>
                  <a:cubicBezTo>
                    <a:pt x="4870" y="11763"/>
                    <a:pt x="5334" y="12097"/>
                    <a:pt x="5882" y="12168"/>
                  </a:cubicBezTo>
                  <a:lnTo>
                    <a:pt x="5810" y="13026"/>
                  </a:lnTo>
                  <a:lnTo>
                    <a:pt x="5727" y="13859"/>
                  </a:lnTo>
                  <a:lnTo>
                    <a:pt x="5263" y="19181"/>
                  </a:lnTo>
                  <a:lnTo>
                    <a:pt x="6287" y="19181"/>
                  </a:lnTo>
                  <a:lnTo>
                    <a:pt x="6287" y="20288"/>
                  </a:lnTo>
                  <a:lnTo>
                    <a:pt x="6156" y="20288"/>
                  </a:lnTo>
                  <a:cubicBezTo>
                    <a:pt x="5989" y="20288"/>
                    <a:pt x="5846" y="20419"/>
                    <a:pt x="5846" y="20586"/>
                  </a:cubicBezTo>
                  <a:cubicBezTo>
                    <a:pt x="5846" y="20753"/>
                    <a:pt x="5989" y="20896"/>
                    <a:pt x="6156" y="20896"/>
                  </a:cubicBezTo>
                  <a:lnTo>
                    <a:pt x="6287" y="20896"/>
                  </a:lnTo>
                  <a:lnTo>
                    <a:pt x="6287" y="22158"/>
                  </a:lnTo>
                  <a:cubicBezTo>
                    <a:pt x="6084" y="22324"/>
                    <a:pt x="5941" y="22562"/>
                    <a:pt x="5906" y="22824"/>
                  </a:cubicBezTo>
                  <a:lnTo>
                    <a:pt x="5537" y="22824"/>
                  </a:lnTo>
                  <a:cubicBezTo>
                    <a:pt x="5144" y="22824"/>
                    <a:pt x="4822" y="23146"/>
                    <a:pt x="4822" y="23539"/>
                  </a:cubicBezTo>
                  <a:lnTo>
                    <a:pt x="4822" y="23634"/>
                  </a:lnTo>
                  <a:cubicBezTo>
                    <a:pt x="4548" y="23634"/>
                    <a:pt x="4322" y="23860"/>
                    <a:pt x="4322" y="24134"/>
                  </a:cubicBezTo>
                  <a:cubicBezTo>
                    <a:pt x="4322" y="24420"/>
                    <a:pt x="4548" y="24646"/>
                    <a:pt x="4822" y="24646"/>
                  </a:cubicBezTo>
                  <a:lnTo>
                    <a:pt x="4822" y="25075"/>
                  </a:lnTo>
                  <a:lnTo>
                    <a:pt x="4822" y="25860"/>
                  </a:lnTo>
                  <a:lnTo>
                    <a:pt x="9168" y="25860"/>
                  </a:lnTo>
                  <a:lnTo>
                    <a:pt x="9168" y="25075"/>
                  </a:lnTo>
                  <a:lnTo>
                    <a:pt x="9168" y="24646"/>
                  </a:lnTo>
                  <a:cubicBezTo>
                    <a:pt x="9454" y="24646"/>
                    <a:pt x="9680" y="24420"/>
                    <a:pt x="9680" y="24134"/>
                  </a:cubicBezTo>
                  <a:cubicBezTo>
                    <a:pt x="9680" y="23860"/>
                    <a:pt x="9454" y="23634"/>
                    <a:pt x="9168" y="23634"/>
                  </a:cubicBezTo>
                  <a:lnTo>
                    <a:pt x="9168" y="23539"/>
                  </a:lnTo>
                  <a:cubicBezTo>
                    <a:pt x="9168" y="23146"/>
                    <a:pt x="8858" y="22824"/>
                    <a:pt x="8466" y="22824"/>
                  </a:cubicBezTo>
                  <a:lnTo>
                    <a:pt x="8096" y="22824"/>
                  </a:lnTo>
                  <a:cubicBezTo>
                    <a:pt x="8049" y="22562"/>
                    <a:pt x="7906" y="22324"/>
                    <a:pt x="7704" y="22158"/>
                  </a:cubicBezTo>
                  <a:lnTo>
                    <a:pt x="7704" y="20896"/>
                  </a:lnTo>
                  <a:lnTo>
                    <a:pt x="7846" y="20896"/>
                  </a:lnTo>
                  <a:cubicBezTo>
                    <a:pt x="8013" y="20896"/>
                    <a:pt x="8144" y="20753"/>
                    <a:pt x="8144" y="20586"/>
                  </a:cubicBezTo>
                  <a:cubicBezTo>
                    <a:pt x="8144" y="20419"/>
                    <a:pt x="8013" y="20288"/>
                    <a:pt x="7846" y="20288"/>
                  </a:cubicBezTo>
                  <a:lnTo>
                    <a:pt x="7704" y="20288"/>
                  </a:lnTo>
                  <a:lnTo>
                    <a:pt x="7704" y="19181"/>
                  </a:lnTo>
                  <a:lnTo>
                    <a:pt x="12406" y="19181"/>
                  </a:lnTo>
                  <a:lnTo>
                    <a:pt x="12406" y="20288"/>
                  </a:lnTo>
                  <a:lnTo>
                    <a:pt x="12264" y="20288"/>
                  </a:lnTo>
                  <a:cubicBezTo>
                    <a:pt x="12097" y="20288"/>
                    <a:pt x="11966" y="20419"/>
                    <a:pt x="11966" y="20586"/>
                  </a:cubicBezTo>
                  <a:cubicBezTo>
                    <a:pt x="11966" y="20753"/>
                    <a:pt x="12097" y="20896"/>
                    <a:pt x="12264" y="20896"/>
                  </a:cubicBezTo>
                  <a:lnTo>
                    <a:pt x="12406" y="20896"/>
                  </a:lnTo>
                  <a:lnTo>
                    <a:pt x="12406" y="22158"/>
                  </a:lnTo>
                  <a:cubicBezTo>
                    <a:pt x="12204" y="22324"/>
                    <a:pt x="12061" y="22562"/>
                    <a:pt x="12014" y="22824"/>
                  </a:cubicBezTo>
                  <a:lnTo>
                    <a:pt x="11656" y="22824"/>
                  </a:lnTo>
                  <a:cubicBezTo>
                    <a:pt x="11263" y="22824"/>
                    <a:pt x="10942" y="23146"/>
                    <a:pt x="10942" y="23539"/>
                  </a:cubicBezTo>
                  <a:lnTo>
                    <a:pt x="10942" y="23634"/>
                  </a:lnTo>
                  <a:cubicBezTo>
                    <a:pt x="10668" y="23634"/>
                    <a:pt x="10430" y="23860"/>
                    <a:pt x="10430" y="24134"/>
                  </a:cubicBezTo>
                  <a:cubicBezTo>
                    <a:pt x="10430" y="24420"/>
                    <a:pt x="10656" y="24646"/>
                    <a:pt x="10942" y="24646"/>
                  </a:cubicBezTo>
                  <a:lnTo>
                    <a:pt x="10942" y="25075"/>
                  </a:lnTo>
                  <a:lnTo>
                    <a:pt x="10942" y="25860"/>
                  </a:lnTo>
                  <a:lnTo>
                    <a:pt x="15288" y="25860"/>
                  </a:lnTo>
                  <a:lnTo>
                    <a:pt x="15288" y="25075"/>
                  </a:lnTo>
                  <a:lnTo>
                    <a:pt x="15288" y="24646"/>
                  </a:lnTo>
                  <a:cubicBezTo>
                    <a:pt x="15574" y="24646"/>
                    <a:pt x="15800" y="24420"/>
                    <a:pt x="15800" y="24134"/>
                  </a:cubicBezTo>
                  <a:cubicBezTo>
                    <a:pt x="15800" y="23860"/>
                    <a:pt x="15574" y="23634"/>
                    <a:pt x="15288" y="23634"/>
                  </a:cubicBezTo>
                  <a:lnTo>
                    <a:pt x="15288" y="23539"/>
                  </a:lnTo>
                  <a:cubicBezTo>
                    <a:pt x="15288" y="23146"/>
                    <a:pt x="14966" y="22824"/>
                    <a:pt x="14585" y="22824"/>
                  </a:cubicBezTo>
                  <a:lnTo>
                    <a:pt x="14216" y="22824"/>
                  </a:lnTo>
                  <a:cubicBezTo>
                    <a:pt x="14169" y="22562"/>
                    <a:pt x="14026" y="22324"/>
                    <a:pt x="13823" y="22158"/>
                  </a:cubicBezTo>
                  <a:lnTo>
                    <a:pt x="13823" y="20896"/>
                  </a:lnTo>
                  <a:lnTo>
                    <a:pt x="13966" y="20896"/>
                  </a:lnTo>
                  <a:cubicBezTo>
                    <a:pt x="14133" y="20896"/>
                    <a:pt x="14264" y="20753"/>
                    <a:pt x="14264" y="20586"/>
                  </a:cubicBezTo>
                  <a:cubicBezTo>
                    <a:pt x="14264" y="20419"/>
                    <a:pt x="14133" y="20288"/>
                    <a:pt x="13966" y="20288"/>
                  </a:cubicBezTo>
                  <a:lnTo>
                    <a:pt x="13823" y="20288"/>
                  </a:lnTo>
                  <a:lnTo>
                    <a:pt x="13823" y="19181"/>
                  </a:lnTo>
                  <a:lnTo>
                    <a:pt x="14859" y="19181"/>
                  </a:lnTo>
                  <a:lnTo>
                    <a:pt x="14359" y="13657"/>
                  </a:lnTo>
                  <a:lnTo>
                    <a:pt x="14311" y="13026"/>
                  </a:lnTo>
                  <a:lnTo>
                    <a:pt x="14228" y="12168"/>
                  </a:lnTo>
                  <a:cubicBezTo>
                    <a:pt x="14776" y="12097"/>
                    <a:pt x="15240" y="11763"/>
                    <a:pt x="15490" y="11287"/>
                  </a:cubicBezTo>
                  <a:lnTo>
                    <a:pt x="15966" y="11287"/>
                  </a:lnTo>
                  <a:lnTo>
                    <a:pt x="17395" y="12847"/>
                  </a:lnTo>
                  <a:lnTo>
                    <a:pt x="17395" y="15276"/>
                  </a:lnTo>
                  <a:lnTo>
                    <a:pt x="17169" y="15276"/>
                  </a:lnTo>
                  <a:cubicBezTo>
                    <a:pt x="16967" y="15276"/>
                    <a:pt x="16800" y="15443"/>
                    <a:pt x="16800" y="15657"/>
                  </a:cubicBezTo>
                  <a:cubicBezTo>
                    <a:pt x="16800" y="15859"/>
                    <a:pt x="16967" y="16038"/>
                    <a:pt x="17169" y="16038"/>
                  </a:cubicBezTo>
                  <a:lnTo>
                    <a:pt x="17359" y="16038"/>
                  </a:lnTo>
                  <a:cubicBezTo>
                    <a:pt x="17395" y="16240"/>
                    <a:pt x="17526" y="16419"/>
                    <a:pt x="17693" y="16526"/>
                  </a:cubicBezTo>
                  <a:cubicBezTo>
                    <a:pt x="16752" y="16705"/>
                    <a:pt x="16026" y="17538"/>
                    <a:pt x="16026" y="18538"/>
                  </a:cubicBezTo>
                  <a:lnTo>
                    <a:pt x="17157" y="18538"/>
                  </a:lnTo>
                  <a:cubicBezTo>
                    <a:pt x="17157" y="18038"/>
                    <a:pt x="17562" y="17633"/>
                    <a:pt x="18074" y="17633"/>
                  </a:cubicBezTo>
                  <a:cubicBezTo>
                    <a:pt x="18574" y="17633"/>
                    <a:pt x="18979" y="18038"/>
                    <a:pt x="18979" y="18538"/>
                  </a:cubicBezTo>
                  <a:lnTo>
                    <a:pt x="20110" y="18538"/>
                  </a:lnTo>
                  <a:cubicBezTo>
                    <a:pt x="20110" y="17538"/>
                    <a:pt x="19384" y="16705"/>
                    <a:pt x="18431" y="16526"/>
                  </a:cubicBezTo>
                  <a:cubicBezTo>
                    <a:pt x="18610" y="16419"/>
                    <a:pt x="18741" y="16240"/>
                    <a:pt x="18776" y="16026"/>
                  </a:cubicBezTo>
                  <a:lnTo>
                    <a:pt x="18955" y="16026"/>
                  </a:lnTo>
                  <a:cubicBezTo>
                    <a:pt x="19169" y="16026"/>
                    <a:pt x="19336" y="15859"/>
                    <a:pt x="19336" y="15657"/>
                  </a:cubicBezTo>
                  <a:cubicBezTo>
                    <a:pt x="19336" y="15443"/>
                    <a:pt x="19169" y="15276"/>
                    <a:pt x="18955" y="15276"/>
                  </a:cubicBezTo>
                  <a:lnTo>
                    <a:pt x="18800" y="15276"/>
                  </a:lnTo>
                  <a:lnTo>
                    <a:pt x="18800" y="12287"/>
                  </a:lnTo>
                  <a:lnTo>
                    <a:pt x="16574" y="9870"/>
                  </a:lnTo>
                  <a:lnTo>
                    <a:pt x="15514" y="9870"/>
                  </a:lnTo>
                  <a:cubicBezTo>
                    <a:pt x="15252" y="9311"/>
                    <a:pt x="14692" y="8918"/>
                    <a:pt x="14026" y="8918"/>
                  </a:cubicBezTo>
                  <a:cubicBezTo>
                    <a:pt x="14002" y="8918"/>
                    <a:pt x="13966" y="8918"/>
                    <a:pt x="13942" y="8930"/>
                  </a:cubicBezTo>
                  <a:lnTo>
                    <a:pt x="13811" y="7537"/>
                  </a:lnTo>
                  <a:lnTo>
                    <a:pt x="14728" y="6620"/>
                  </a:lnTo>
                  <a:lnTo>
                    <a:pt x="14728" y="5822"/>
                  </a:lnTo>
                  <a:lnTo>
                    <a:pt x="14788" y="5822"/>
                  </a:lnTo>
                  <a:cubicBezTo>
                    <a:pt x="15419" y="5822"/>
                    <a:pt x="15931" y="5310"/>
                    <a:pt x="15931" y="4679"/>
                  </a:cubicBezTo>
                  <a:cubicBezTo>
                    <a:pt x="15931" y="4048"/>
                    <a:pt x="15419" y="3536"/>
                    <a:pt x="14788" y="3536"/>
                  </a:cubicBezTo>
                  <a:cubicBezTo>
                    <a:pt x="14776" y="3536"/>
                    <a:pt x="14752" y="3536"/>
                    <a:pt x="14728" y="3548"/>
                  </a:cubicBezTo>
                  <a:lnTo>
                    <a:pt x="14728" y="2750"/>
                  </a:lnTo>
                  <a:lnTo>
                    <a:pt x="11990" y="0"/>
                  </a:ln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5" name="Google Shape;1875;p40"/>
            <p:cNvGrpSpPr/>
            <p:nvPr/>
          </p:nvGrpSpPr>
          <p:grpSpPr>
            <a:xfrm>
              <a:off x="5679575" y="2434075"/>
              <a:ext cx="502750" cy="646225"/>
              <a:chOff x="5679575" y="1081525"/>
              <a:chExt cx="502750" cy="646225"/>
            </a:xfrm>
          </p:grpSpPr>
          <p:sp>
            <p:nvSpPr>
              <p:cNvPr id="1876" name="Google Shape;1876;p40"/>
              <p:cNvSpPr/>
              <p:nvPr/>
            </p:nvSpPr>
            <p:spPr>
              <a:xfrm>
                <a:off x="5712900" y="1461625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29" y="1108"/>
                      <a:pt x="1429" y="715"/>
                    </a:cubicBezTo>
                    <a:cubicBezTo>
                      <a:pt x="1429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40"/>
              <p:cNvSpPr/>
              <p:nvPr/>
            </p:nvSpPr>
            <p:spPr>
              <a:xfrm>
                <a:off x="5712300" y="1328275"/>
                <a:ext cx="135175" cy="1351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406" extrusionOk="0">
                    <a:moveTo>
                      <a:pt x="2227" y="0"/>
                    </a:moveTo>
                    <a:lnTo>
                      <a:pt x="1" y="2429"/>
                    </a:lnTo>
                    <a:lnTo>
                      <a:pt x="1" y="5406"/>
                    </a:lnTo>
                    <a:lnTo>
                      <a:pt x="1418" y="5406"/>
                    </a:lnTo>
                    <a:lnTo>
                      <a:pt x="1418" y="2977"/>
                    </a:lnTo>
                    <a:lnTo>
                      <a:pt x="2846" y="1417"/>
                    </a:lnTo>
                    <a:lnTo>
                      <a:pt x="5406" y="1417"/>
                    </a:lnTo>
                    <a:lnTo>
                      <a:pt x="5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40"/>
              <p:cNvSpPr/>
              <p:nvPr/>
            </p:nvSpPr>
            <p:spPr>
              <a:xfrm>
                <a:off x="5790900" y="1304450"/>
                <a:ext cx="81275" cy="8160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3264" extrusionOk="0">
                    <a:moveTo>
                      <a:pt x="1631" y="1"/>
                    </a:moveTo>
                    <a:cubicBezTo>
                      <a:pt x="726" y="1"/>
                      <a:pt x="0" y="739"/>
                      <a:pt x="0" y="1632"/>
                    </a:cubicBezTo>
                    <a:cubicBezTo>
                      <a:pt x="0" y="2537"/>
                      <a:pt x="726" y="3263"/>
                      <a:pt x="1631" y="3263"/>
                    </a:cubicBezTo>
                    <a:cubicBezTo>
                      <a:pt x="2524" y="3263"/>
                      <a:pt x="3251" y="2537"/>
                      <a:pt x="3251" y="1632"/>
                    </a:cubicBezTo>
                    <a:cubicBezTo>
                      <a:pt x="3251" y="739"/>
                      <a:pt x="2524" y="1"/>
                      <a:pt x="16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40"/>
              <p:cNvSpPr/>
              <p:nvPr/>
            </p:nvSpPr>
            <p:spPr>
              <a:xfrm>
                <a:off x="5698925" y="1463400"/>
                <a:ext cx="6370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751" extrusionOk="0">
                    <a:moveTo>
                      <a:pt x="381" y="1"/>
                    </a:moveTo>
                    <a:cubicBezTo>
                      <a:pt x="167" y="1"/>
                      <a:pt x="0" y="167"/>
                      <a:pt x="0" y="382"/>
                    </a:cubicBezTo>
                    <a:cubicBezTo>
                      <a:pt x="0" y="584"/>
                      <a:pt x="167" y="751"/>
                      <a:pt x="381" y="751"/>
                    </a:cubicBezTo>
                    <a:lnTo>
                      <a:pt x="2167" y="751"/>
                    </a:lnTo>
                    <a:cubicBezTo>
                      <a:pt x="2381" y="751"/>
                      <a:pt x="2548" y="584"/>
                      <a:pt x="2548" y="382"/>
                    </a:cubicBezTo>
                    <a:cubicBezTo>
                      <a:pt x="2548" y="167"/>
                      <a:pt x="2381" y="1"/>
                      <a:pt x="21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40"/>
              <p:cNvSpPr/>
              <p:nvPr/>
            </p:nvSpPr>
            <p:spPr>
              <a:xfrm>
                <a:off x="5679575" y="1493775"/>
                <a:ext cx="10240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2049" extrusionOk="0">
                    <a:moveTo>
                      <a:pt x="2048" y="0"/>
                    </a:moveTo>
                    <a:cubicBezTo>
                      <a:pt x="917" y="0"/>
                      <a:pt x="0" y="917"/>
                      <a:pt x="0" y="2048"/>
                    </a:cubicBezTo>
                    <a:lnTo>
                      <a:pt x="1143" y="2048"/>
                    </a:lnTo>
                    <a:cubicBezTo>
                      <a:pt x="1143" y="1548"/>
                      <a:pt x="1548" y="1131"/>
                      <a:pt x="2048" y="1131"/>
                    </a:cubicBezTo>
                    <a:cubicBezTo>
                      <a:pt x="2548" y="1131"/>
                      <a:pt x="2965" y="1548"/>
                      <a:pt x="2965" y="2048"/>
                    </a:cubicBezTo>
                    <a:lnTo>
                      <a:pt x="4096" y="2048"/>
                    </a:lnTo>
                    <a:cubicBezTo>
                      <a:pt x="4096" y="917"/>
                      <a:pt x="3179" y="0"/>
                      <a:pt x="2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40"/>
              <p:cNvSpPr/>
              <p:nvPr/>
            </p:nvSpPr>
            <p:spPr>
              <a:xfrm>
                <a:off x="5811125" y="1325000"/>
                <a:ext cx="40800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620" extrusionOk="0">
                    <a:moveTo>
                      <a:pt x="822" y="0"/>
                    </a:moveTo>
                    <a:cubicBezTo>
                      <a:pt x="370" y="0"/>
                      <a:pt x="1" y="357"/>
                      <a:pt x="1" y="810"/>
                    </a:cubicBezTo>
                    <a:cubicBezTo>
                      <a:pt x="1" y="1262"/>
                      <a:pt x="370" y="1620"/>
                      <a:pt x="822" y="1620"/>
                    </a:cubicBezTo>
                    <a:cubicBezTo>
                      <a:pt x="1263" y="1620"/>
                      <a:pt x="1632" y="1262"/>
                      <a:pt x="1632" y="810"/>
                    </a:cubicBezTo>
                    <a:cubicBezTo>
                      <a:pt x="1632" y="357"/>
                      <a:pt x="1263" y="0"/>
                      <a:pt x="8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40"/>
              <p:cNvSpPr/>
              <p:nvPr/>
            </p:nvSpPr>
            <p:spPr>
              <a:xfrm>
                <a:off x="6113250" y="1461625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29" y="1108"/>
                      <a:pt x="1429" y="715"/>
                    </a:cubicBezTo>
                    <a:cubicBezTo>
                      <a:pt x="1429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40"/>
              <p:cNvSpPr/>
              <p:nvPr/>
            </p:nvSpPr>
            <p:spPr>
              <a:xfrm>
                <a:off x="6014725" y="1328275"/>
                <a:ext cx="134875" cy="135150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406" extrusionOk="0">
                    <a:moveTo>
                      <a:pt x="1" y="0"/>
                    </a:moveTo>
                    <a:lnTo>
                      <a:pt x="1" y="1417"/>
                    </a:lnTo>
                    <a:lnTo>
                      <a:pt x="2549" y="1417"/>
                    </a:lnTo>
                    <a:lnTo>
                      <a:pt x="3977" y="2977"/>
                    </a:lnTo>
                    <a:lnTo>
                      <a:pt x="3977" y="5406"/>
                    </a:lnTo>
                    <a:lnTo>
                      <a:pt x="5394" y="5406"/>
                    </a:lnTo>
                    <a:lnTo>
                      <a:pt x="5394" y="2429"/>
                    </a:lnTo>
                    <a:lnTo>
                      <a:pt x="318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40"/>
              <p:cNvSpPr/>
              <p:nvPr/>
            </p:nvSpPr>
            <p:spPr>
              <a:xfrm>
                <a:off x="5989725" y="1304450"/>
                <a:ext cx="81275" cy="8160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3264" extrusionOk="0">
                    <a:moveTo>
                      <a:pt x="1632" y="1"/>
                    </a:moveTo>
                    <a:cubicBezTo>
                      <a:pt x="727" y="1"/>
                      <a:pt x="0" y="739"/>
                      <a:pt x="0" y="1632"/>
                    </a:cubicBezTo>
                    <a:cubicBezTo>
                      <a:pt x="0" y="2537"/>
                      <a:pt x="727" y="3263"/>
                      <a:pt x="1632" y="3263"/>
                    </a:cubicBezTo>
                    <a:cubicBezTo>
                      <a:pt x="2525" y="3263"/>
                      <a:pt x="3251" y="2537"/>
                      <a:pt x="3251" y="1632"/>
                    </a:cubicBezTo>
                    <a:cubicBezTo>
                      <a:pt x="3251" y="739"/>
                      <a:pt x="2525" y="1"/>
                      <a:pt x="16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40"/>
              <p:cNvSpPr/>
              <p:nvPr/>
            </p:nvSpPr>
            <p:spPr>
              <a:xfrm>
                <a:off x="6099250" y="1463400"/>
                <a:ext cx="637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751" extrusionOk="0">
                    <a:moveTo>
                      <a:pt x="382" y="1"/>
                    </a:moveTo>
                    <a:cubicBezTo>
                      <a:pt x="180" y="1"/>
                      <a:pt x="1" y="167"/>
                      <a:pt x="1" y="382"/>
                    </a:cubicBezTo>
                    <a:cubicBezTo>
                      <a:pt x="1" y="584"/>
                      <a:pt x="180" y="751"/>
                      <a:pt x="382" y="751"/>
                    </a:cubicBezTo>
                    <a:lnTo>
                      <a:pt x="2168" y="751"/>
                    </a:lnTo>
                    <a:cubicBezTo>
                      <a:pt x="2382" y="751"/>
                      <a:pt x="2549" y="584"/>
                      <a:pt x="2549" y="382"/>
                    </a:cubicBezTo>
                    <a:cubicBezTo>
                      <a:pt x="2549" y="167"/>
                      <a:pt x="2382" y="1"/>
                      <a:pt x="2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0"/>
              <p:cNvSpPr/>
              <p:nvPr/>
            </p:nvSpPr>
            <p:spPr>
              <a:xfrm>
                <a:off x="6079925" y="1493775"/>
                <a:ext cx="10240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2049" extrusionOk="0">
                    <a:moveTo>
                      <a:pt x="2048" y="0"/>
                    </a:moveTo>
                    <a:cubicBezTo>
                      <a:pt x="929" y="0"/>
                      <a:pt x="12" y="917"/>
                      <a:pt x="0" y="2048"/>
                    </a:cubicBezTo>
                    <a:lnTo>
                      <a:pt x="1143" y="2048"/>
                    </a:lnTo>
                    <a:cubicBezTo>
                      <a:pt x="1143" y="1548"/>
                      <a:pt x="1548" y="1131"/>
                      <a:pt x="2048" y="1131"/>
                    </a:cubicBezTo>
                    <a:cubicBezTo>
                      <a:pt x="2548" y="1131"/>
                      <a:pt x="2965" y="1548"/>
                      <a:pt x="2965" y="2048"/>
                    </a:cubicBezTo>
                    <a:lnTo>
                      <a:pt x="4096" y="2048"/>
                    </a:lnTo>
                    <a:cubicBezTo>
                      <a:pt x="4096" y="917"/>
                      <a:pt x="3179" y="0"/>
                      <a:pt x="2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0"/>
              <p:cNvSpPr/>
              <p:nvPr/>
            </p:nvSpPr>
            <p:spPr>
              <a:xfrm>
                <a:off x="6009975" y="1325000"/>
                <a:ext cx="40800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620" extrusionOk="0">
                    <a:moveTo>
                      <a:pt x="822" y="0"/>
                    </a:moveTo>
                    <a:cubicBezTo>
                      <a:pt x="369" y="0"/>
                      <a:pt x="0" y="357"/>
                      <a:pt x="0" y="810"/>
                    </a:cubicBezTo>
                    <a:cubicBezTo>
                      <a:pt x="0" y="1262"/>
                      <a:pt x="369" y="1620"/>
                      <a:pt x="822" y="1620"/>
                    </a:cubicBezTo>
                    <a:cubicBezTo>
                      <a:pt x="1262" y="1620"/>
                      <a:pt x="1631" y="1262"/>
                      <a:pt x="1631" y="810"/>
                    </a:cubicBezTo>
                    <a:cubicBezTo>
                      <a:pt x="1631" y="357"/>
                      <a:pt x="1262" y="0"/>
                      <a:pt x="8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0"/>
              <p:cNvSpPr/>
              <p:nvPr/>
            </p:nvSpPr>
            <p:spPr>
              <a:xfrm>
                <a:off x="5784050" y="1169925"/>
                <a:ext cx="57175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2299" extrusionOk="0">
                    <a:moveTo>
                      <a:pt x="1143" y="0"/>
                    </a:moveTo>
                    <a:cubicBezTo>
                      <a:pt x="512" y="0"/>
                      <a:pt x="0" y="524"/>
                      <a:pt x="0" y="1155"/>
                    </a:cubicBezTo>
                    <a:cubicBezTo>
                      <a:pt x="0" y="1786"/>
                      <a:pt x="512" y="2298"/>
                      <a:pt x="1143" y="2298"/>
                    </a:cubicBezTo>
                    <a:cubicBezTo>
                      <a:pt x="1774" y="2298"/>
                      <a:pt x="2286" y="1774"/>
                      <a:pt x="2286" y="1155"/>
                    </a:cubicBezTo>
                    <a:cubicBezTo>
                      <a:pt x="2286" y="512"/>
                      <a:pt x="1774" y="0"/>
                      <a:pt x="11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0"/>
              <p:cNvSpPr/>
              <p:nvPr/>
            </p:nvSpPr>
            <p:spPr>
              <a:xfrm>
                <a:off x="6020675" y="1169925"/>
                <a:ext cx="57475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2299" extrusionOk="0">
                    <a:moveTo>
                      <a:pt x="1156" y="0"/>
                    </a:moveTo>
                    <a:cubicBezTo>
                      <a:pt x="525" y="0"/>
                      <a:pt x="1" y="524"/>
                      <a:pt x="1" y="1155"/>
                    </a:cubicBezTo>
                    <a:cubicBezTo>
                      <a:pt x="1" y="1786"/>
                      <a:pt x="525" y="2298"/>
                      <a:pt x="1156" y="2298"/>
                    </a:cubicBezTo>
                    <a:cubicBezTo>
                      <a:pt x="1787" y="2298"/>
                      <a:pt x="2299" y="1774"/>
                      <a:pt x="2299" y="1155"/>
                    </a:cubicBezTo>
                    <a:cubicBezTo>
                      <a:pt x="2299" y="512"/>
                      <a:pt x="1787" y="0"/>
                      <a:pt x="1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0"/>
              <p:cNvSpPr/>
              <p:nvPr/>
            </p:nvSpPr>
            <p:spPr>
              <a:xfrm>
                <a:off x="5836725" y="1528600"/>
                <a:ext cx="35450" cy="1283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132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4429"/>
                    </a:lnTo>
                    <a:cubicBezTo>
                      <a:pt x="1" y="4822"/>
                      <a:pt x="322" y="5132"/>
                      <a:pt x="715" y="5132"/>
                    </a:cubicBezTo>
                    <a:cubicBezTo>
                      <a:pt x="1108" y="5132"/>
                      <a:pt x="1418" y="4822"/>
                      <a:pt x="1418" y="4429"/>
                    </a:cubicBezTo>
                    <a:lnTo>
                      <a:pt x="1418" y="715"/>
                    </a:lnTo>
                    <a:cubicBezTo>
                      <a:pt x="1418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0"/>
              <p:cNvSpPr/>
              <p:nvPr/>
            </p:nvSpPr>
            <p:spPr>
              <a:xfrm>
                <a:off x="5826600" y="1629200"/>
                <a:ext cx="560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108" extrusionOk="0">
                    <a:moveTo>
                      <a:pt x="1120" y="0"/>
                    </a:moveTo>
                    <a:cubicBezTo>
                      <a:pt x="501" y="0"/>
                      <a:pt x="1" y="501"/>
                      <a:pt x="1" y="1108"/>
                    </a:cubicBezTo>
                    <a:lnTo>
                      <a:pt x="2239" y="1108"/>
                    </a:lnTo>
                    <a:cubicBezTo>
                      <a:pt x="2239" y="501"/>
                      <a:pt x="1739" y="0"/>
                      <a:pt x="11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0"/>
              <p:cNvSpPr/>
              <p:nvPr/>
            </p:nvSpPr>
            <p:spPr>
              <a:xfrm>
                <a:off x="5787625" y="1672050"/>
                <a:ext cx="253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25" extrusionOk="0">
                    <a:moveTo>
                      <a:pt x="500" y="1"/>
                    </a:moveTo>
                    <a:cubicBezTo>
                      <a:pt x="226" y="1"/>
                      <a:pt x="0" y="239"/>
                      <a:pt x="0" y="513"/>
                    </a:cubicBezTo>
                    <a:cubicBezTo>
                      <a:pt x="0" y="799"/>
                      <a:pt x="226" y="1025"/>
                      <a:pt x="500" y="1025"/>
                    </a:cubicBezTo>
                    <a:cubicBezTo>
                      <a:pt x="786" y="1025"/>
                      <a:pt x="1012" y="799"/>
                      <a:pt x="1012" y="513"/>
                    </a:cubicBezTo>
                    <a:cubicBezTo>
                      <a:pt x="1012" y="239"/>
                      <a:pt x="786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0"/>
              <p:cNvSpPr/>
              <p:nvPr/>
            </p:nvSpPr>
            <p:spPr>
              <a:xfrm>
                <a:off x="5896250" y="1672050"/>
                <a:ext cx="253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25" extrusionOk="0">
                    <a:moveTo>
                      <a:pt x="501" y="1"/>
                    </a:moveTo>
                    <a:cubicBezTo>
                      <a:pt x="227" y="1"/>
                      <a:pt x="1" y="239"/>
                      <a:pt x="1" y="513"/>
                    </a:cubicBezTo>
                    <a:cubicBezTo>
                      <a:pt x="1" y="799"/>
                      <a:pt x="227" y="1025"/>
                      <a:pt x="501" y="1025"/>
                    </a:cubicBezTo>
                    <a:cubicBezTo>
                      <a:pt x="787" y="1025"/>
                      <a:pt x="1013" y="799"/>
                      <a:pt x="1013" y="513"/>
                    </a:cubicBezTo>
                    <a:cubicBezTo>
                      <a:pt x="1013" y="239"/>
                      <a:pt x="787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0"/>
              <p:cNvSpPr/>
              <p:nvPr/>
            </p:nvSpPr>
            <p:spPr>
              <a:xfrm>
                <a:off x="5800125" y="1652125"/>
                <a:ext cx="10865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3025" extrusionOk="0">
                    <a:moveTo>
                      <a:pt x="715" y="0"/>
                    </a:moveTo>
                    <a:cubicBezTo>
                      <a:pt x="322" y="0"/>
                      <a:pt x="0" y="322"/>
                      <a:pt x="0" y="715"/>
                    </a:cubicBezTo>
                    <a:lnTo>
                      <a:pt x="0" y="3024"/>
                    </a:lnTo>
                    <a:lnTo>
                      <a:pt x="4346" y="3024"/>
                    </a:lnTo>
                    <a:lnTo>
                      <a:pt x="4346" y="715"/>
                    </a:lnTo>
                    <a:cubicBezTo>
                      <a:pt x="4346" y="322"/>
                      <a:pt x="4036" y="0"/>
                      <a:pt x="3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0"/>
              <p:cNvSpPr/>
              <p:nvPr/>
            </p:nvSpPr>
            <p:spPr>
              <a:xfrm>
                <a:off x="5800125" y="1708375"/>
                <a:ext cx="1086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775" extrusionOk="0">
                    <a:moveTo>
                      <a:pt x="0" y="1"/>
                    </a:moveTo>
                    <a:lnTo>
                      <a:pt x="0" y="774"/>
                    </a:lnTo>
                    <a:lnTo>
                      <a:pt x="4346" y="774"/>
                    </a:lnTo>
                    <a:lnTo>
                      <a:pt x="4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0"/>
              <p:cNvSpPr/>
              <p:nvPr/>
            </p:nvSpPr>
            <p:spPr>
              <a:xfrm>
                <a:off x="5824825" y="1678900"/>
                <a:ext cx="59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80" extrusionOk="0">
                    <a:moveTo>
                      <a:pt x="1191" y="1"/>
                    </a:moveTo>
                    <a:cubicBezTo>
                      <a:pt x="536" y="1"/>
                      <a:pt x="0" y="525"/>
                      <a:pt x="0" y="1180"/>
                    </a:cubicBezTo>
                    <a:lnTo>
                      <a:pt x="2370" y="1180"/>
                    </a:lnTo>
                    <a:cubicBezTo>
                      <a:pt x="2370" y="525"/>
                      <a:pt x="1846" y="1"/>
                      <a:pt x="11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0"/>
              <p:cNvSpPr/>
              <p:nvPr/>
            </p:nvSpPr>
            <p:spPr>
              <a:xfrm>
                <a:off x="5825725" y="1588425"/>
                <a:ext cx="574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608" extrusionOk="0">
                    <a:moveTo>
                      <a:pt x="310" y="0"/>
                    </a:moveTo>
                    <a:cubicBezTo>
                      <a:pt x="143" y="0"/>
                      <a:pt x="0" y="143"/>
                      <a:pt x="0" y="310"/>
                    </a:cubicBezTo>
                    <a:cubicBezTo>
                      <a:pt x="0" y="477"/>
                      <a:pt x="143" y="608"/>
                      <a:pt x="310" y="608"/>
                    </a:cubicBezTo>
                    <a:lnTo>
                      <a:pt x="2000" y="608"/>
                    </a:lnTo>
                    <a:cubicBezTo>
                      <a:pt x="2167" y="608"/>
                      <a:pt x="2298" y="477"/>
                      <a:pt x="2298" y="310"/>
                    </a:cubicBezTo>
                    <a:cubicBezTo>
                      <a:pt x="2298" y="143"/>
                      <a:pt x="2167" y="0"/>
                      <a:pt x="20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0"/>
              <p:cNvSpPr/>
              <p:nvPr/>
            </p:nvSpPr>
            <p:spPr>
              <a:xfrm>
                <a:off x="5989725" y="1528600"/>
                <a:ext cx="35450" cy="1283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132" extrusionOk="0">
                    <a:moveTo>
                      <a:pt x="703" y="0"/>
                    </a:moveTo>
                    <a:cubicBezTo>
                      <a:pt x="322" y="0"/>
                      <a:pt x="0" y="322"/>
                      <a:pt x="0" y="715"/>
                    </a:cubicBezTo>
                    <a:lnTo>
                      <a:pt x="0" y="4429"/>
                    </a:lnTo>
                    <a:cubicBezTo>
                      <a:pt x="0" y="4822"/>
                      <a:pt x="322" y="5132"/>
                      <a:pt x="703" y="5132"/>
                    </a:cubicBezTo>
                    <a:cubicBezTo>
                      <a:pt x="1096" y="5132"/>
                      <a:pt x="1417" y="4822"/>
                      <a:pt x="1417" y="4429"/>
                    </a:cubicBezTo>
                    <a:lnTo>
                      <a:pt x="1417" y="715"/>
                    </a:lnTo>
                    <a:cubicBezTo>
                      <a:pt x="1417" y="322"/>
                      <a:pt x="1096" y="0"/>
                      <a:pt x="7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40"/>
              <p:cNvSpPr/>
              <p:nvPr/>
            </p:nvSpPr>
            <p:spPr>
              <a:xfrm>
                <a:off x="5979600" y="1629200"/>
                <a:ext cx="557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1108" extrusionOk="0">
                    <a:moveTo>
                      <a:pt x="1108" y="0"/>
                    </a:moveTo>
                    <a:cubicBezTo>
                      <a:pt x="501" y="0"/>
                      <a:pt x="1" y="501"/>
                      <a:pt x="1" y="1108"/>
                    </a:cubicBezTo>
                    <a:lnTo>
                      <a:pt x="2227" y="1108"/>
                    </a:lnTo>
                    <a:cubicBezTo>
                      <a:pt x="2227" y="501"/>
                      <a:pt x="1727" y="0"/>
                      <a:pt x="1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40"/>
              <p:cNvSpPr/>
              <p:nvPr/>
            </p:nvSpPr>
            <p:spPr>
              <a:xfrm>
                <a:off x="5940325" y="1672050"/>
                <a:ext cx="253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25" extrusionOk="0">
                    <a:moveTo>
                      <a:pt x="512" y="1"/>
                    </a:moveTo>
                    <a:cubicBezTo>
                      <a:pt x="226" y="1"/>
                      <a:pt x="0" y="239"/>
                      <a:pt x="0" y="513"/>
                    </a:cubicBezTo>
                    <a:cubicBezTo>
                      <a:pt x="0" y="799"/>
                      <a:pt x="226" y="1025"/>
                      <a:pt x="512" y="1025"/>
                    </a:cubicBezTo>
                    <a:cubicBezTo>
                      <a:pt x="786" y="1025"/>
                      <a:pt x="1012" y="799"/>
                      <a:pt x="1012" y="513"/>
                    </a:cubicBezTo>
                    <a:cubicBezTo>
                      <a:pt x="1012" y="239"/>
                      <a:pt x="786" y="1"/>
                      <a:pt x="5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0"/>
              <p:cNvSpPr/>
              <p:nvPr/>
            </p:nvSpPr>
            <p:spPr>
              <a:xfrm>
                <a:off x="6048950" y="1672050"/>
                <a:ext cx="253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25" extrusionOk="0">
                    <a:moveTo>
                      <a:pt x="513" y="1"/>
                    </a:moveTo>
                    <a:cubicBezTo>
                      <a:pt x="227" y="1"/>
                      <a:pt x="1" y="239"/>
                      <a:pt x="1" y="513"/>
                    </a:cubicBezTo>
                    <a:cubicBezTo>
                      <a:pt x="1" y="799"/>
                      <a:pt x="227" y="1025"/>
                      <a:pt x="513" y="1025"/>
                    </a:cubicBezTo>
                    <a:cubicBezTo>
                      <a:pt x="787" y="1025"/>
                      <a:pt x="1013" y="799"/>
                      <a:pt x="1013" y="513"/>
                    </a:cubicBezTo>
                    <a:cubicBezTo>
                      <a:pt x="1013" y="239"/>
                      <a:pt x="787" y="1"/>
                      <a:pt x="5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40"/>
              <p:cNvSpPr/>
              <p:nvPr/>
            </p:nvSpPr>
            <p:spPr>
              <a:xfrm>
                <a:off x="5953125" y="1652125"/>
                <a:ext cx="10865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3025" extrusionOk="0">
                    <a:moveTo>
                      <a:pt x="702" y="0"/>
                    </a:moveTo>
                    <a:cubicBezTo>
                      <a:pt x="321" y="0"/>
                      <a:pt x="0" y="322"/>
                      <a:pt x="0" y="715"/>
                    </a:cubicBezTo>
                    <a:lnTo>
                      <a:pt x="0" y="3024"/>
                    </a:lnTo>
                    <a:lnTo>
                      <a:pt x="4346" y="3024"/>
                    </a:lnTo>
                    <a:lnTo>
                      <a:pt x="4346" y="715"/>
                    </a:lnTo>
                    <a:cubicBezTo>
                      <a:pt x="4346" y="322"/>
                      <a:pt x="4024" y="0"/>
                      <a:pt x="36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0"/>
              <p:cNvSpPr/>
              <p:nvPr/>
            </p:nvSpPr>
            <p:spPr>
              <a:xfrm>
                <a:off x="5953125" y="1708375"/>
                <a:ext cx="1086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775" extrusionOk="0">
                    <a:moveTo>
                      <a:pt x="0" y="1"/>
                    </a:moveTo>
                    <a:lnTo>
                      <a:pt x="0" y="774"/>
                    </a:lnTo>
                    <a:lnTo>
                      <a:pt x="4346" y="774"/>
                    </a:lnTo>
                    <a:lnTo>
                      <a:pt x="4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0"/>
              <p:cNvSpPr/>
              <p:nvPr/>
            </p:nvSpPr>
            <p:spPr>
              <a:xfrm>
                <a:off x="5977825" y="1678900"/>
                <a:ext cx="59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80" extrusionOk="0">
                    <a:moveTo>
                      <a:pt x="1179" y="1"/>
                    </a:moveTo>
                    <a:cubicBezTo>
                      <a:pt x="524" y="1"/>
                      <a:pt x="0" y="525"/>
                      <a:pt x="0" y="1180"/>
                    </a:cubicBezTo>
                    <a:lnTo>
                      <a:pt x="2370" y="1180"/>
                    </a:lnTo>
                    <a:cubicBezTo>
                      <a:pt x="2370" y="525"/>
                      <a:pt x="1834" y="1"/>
                      <a:pt x="11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0"/>
              <p:cNvSpPr/>
              <p:nvPr/>
            </p:nvSpPr>
            <p:spPr>
              <a:xfrm>
                <a:off x="5978700" y="1588425"/>
                <a:ext cx="574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608" extrusionOk="0">
                    <a:moveTo>
                      <a:pt x="299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7"/>
                      <a:pt x="132" y="608"/>
                      <a:pt x="299" y="608"/>
                    </a:cubicBezTo>
                    <a:lnTo>
                      <a:pt x="1989" y="608"/>
                    </a:lnTo>
                    <a:cubicBezTo>
                      <a:pt x="2168" y="608"/>
                      <a:pt x="2299" y="477"/>
                      <a:pt x="2299" y="310"/>
                    </a:cubicBezTo>
                    <a:cubicBezTo>
                      <a:pt x="2299" y="143"/>
                      <a:pt x="2156" y="0"/>
                      <a:pt x="19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0"/>
              <p:cNvSpPr/>
              <p:nvPr/>
            </p:nvSpPr>
            <p:spPr>
              <a:xfrm>
                <a:off x="5811125" y="1250275"/>
                <a:ext cx="239650" cy="310775"/>
              </a:xfrm>
              <a:custGeom>
                <a:avLst/>
                <a:gdLst/>
                <a:ahLst/>
                <a:cxnLst/>
                <a:rect l="l" t="t" r="r" b="b"/>
                <a:pathLst>
                  <a:path w="9586" h="12431" extrusionOk="0">
                    <a:moveTo>
                      <a:pt x="1108" y="1"/>
                    </a:moveTo>
                    <a:lnTo>
                      <a:pt x="1" y="12431"/>
                    </a:lnTo>
                    <a:lnTo>
                      <a:pt x="9585" y="12431"/>
                    </a:lnTo>
                    <a:lnTo>
                      <a:pt x="84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0"/>
              <p:cNvSpPr/>
              <p:nvPr/>
            </p:nvSpPr>
            <p:spPr>
              <a:xfrm>
                <a:off x="5856975" y="1216050"/>
                <a:ext cx="14795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6883" extrusionOk="0">
                    <a:moveTo>
                      <a:pt x="631" y="1"/>
                    </a:moveTo>
                    <a:cubicBezTo>
                      <a:pt x="286" y="1"/>
                      <a:pt x="0" y="286"/>
                      <a:pt x="0" y="632"/>
                    </a:cubicBezTo>
                    <a:lnTo>
                      <a:pt x="0" y="6251"/>
                    </a:lnTo>
                    <a:cubicBezTo>
                      <a:pt x="0" y="6597"/>
                      <a:pt x="286" y="6882"/>
                      <a:pt x="631" y="6882"/>
                    </a:cubicBezTo>
                    <a:lnTo>
                      <a:pt x="5287" y="6882"/>
                    </a:lnTo>
                    <a:cubicBezTo>
                      <a:pt x="5632" y="6882"/>
                      <a:pt x="5918" y="6597"/>
                      <a:pt x="5918" y="6251"/>
                    </a:cubicBezTo>
                    <a:lnTo>
                      <a:pt x="5918" y="632"/>
                    </a:lnTo>
                    <a:cubicBezTo>
                      <a:pt x="5918" y="286"/>
                      <a:pt x="5632" y="1"/>
                      <a:pt x="52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0"/>
              <p:cNvSpPr/>
              <p:nvPr/>
            </p:nvSpPr>
            <p:spPr>
              <a:xfrm>
                <a:off x="5814100" y="1081525"/>
                <a:ext cx="234000" cy="23427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9371" extrusionOk="0">
                    <a:moveTo>
                      <a:pt x="2739" y="0"/>
                    </a:moveTo>
                    <a:lnTo>
                      <a:pt x="1" y="2750"/>
                    </a:lnTo>
                    <a:lnTo>
                      <a:pt x="1" y="6620"/>
                    </a:lnTo>
                    <a:lnTo>
                      <a:pt x="2739" y="9370"/>
                    </a:lnTo>
                    <a:lnTo>
                      <a:pt x="6609" y="9370"/>
                    </a:lnTo>
                    <a:lnTo>
                      <a:pt x="9359" y="6620"/>
                    </a:lnTo>
                    <a:lnTo>
                      <a:pt x="9359" y="2750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0"/>
              <p:cNvSpPr/>
              <p:nvPr/>
            </p:nvSpPr>
            <p:spPr>
              <a:xfrm>
                <a:off x="5823025" y="1407150"/>
                <a:ext cx="216125" cy="153900"/>
              </a:xfrm>
              <a:custGeom>
                <a:avLst/>
                <a:gdLst/>
                <a:ahLst/>
                <a:cxnLst/>
                <a:rect l="l" t="t" r="r" b="b"/>
                <a:pathLst>
                  <a:path w="8645" h="6156" extrusionOk="0">
                    <a:moveTo>
                      <a:pt x="72" y="0"/>
                    </a:moveTo>
                    <a:lnTo>
                      <a:pt x="1" y="834"/>
                    </a:lnTo>
                    <a:lnTo>
                      <a:pt x="3894" y="834"/>
                    </a:lnTo>
                    <a:lnTo>
                      <a:pt x="3894" y="6156"/>
                    </a:lnTo>
                    <a:lnTo>
                      <a:pt x="4740" y="6156"/>
                    </a:lnTo>
                    <a:lnTo>
                      <a:pt x="4740" y="834"/>
                    </a:lnTo>
                    <a:lnTo>
                      <a:pt x="8645" y="834"/>
                    </a:lnTo>
                    <a:lnTo>
                      <a:pt x="85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0"/>
              <p:cNvSpPr/>
              <p:nvPr/>
            </p:nvSpPr>
            <p:spPr>
              <a:xfrm>
                <a:off x="5862025" y="1138675"/>
                <a:ext cx="1378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5525" extrusionOk="0">
                    <a:moveTo>
                      <a:pt x="2763" y="0"/>
                    </a:moveTo>
                    <a:cubicBezTo>
                      <a:pt x="1227" y="0"/>
                      <a:pt x="1" y="1238"/>
                      <a:pt x="1" y="2762"/>
                    </a:cubicBezTo>
                    <a:cubicBezTo>
                      <a:pt x="1" y="4286"/>
                      <a:pt x="1239" y="5524"/>
                      <a:pt x="2763" y="5524"/>
                    </a:cubicBezTo>
                    <a:cubicBezTo>
                      <a:pt x="4287" y="5524"/>
                      <a:pt x="5513" y="4286"/>
                      <a:pt x="5513" y="2762"/>
                    </a:cubicBezTo>
                    <a:cubicBezTo>
                      <a:pt x="5513" y="1238"/>
                      <a:pt x="4287" y="0"/>
                      <a:pt x="2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0"/>
              <p:cNvSpPr/>
              <p:nvPr/>
            </p:nvSpPr>
            <p:spPr>
              <a:xfrm>
                <a:off x="5877800" y="1154725"/>
                <a:ext cx="106300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2" extrusionOk="0">
                    <a:moveTo>
                      <a:pt x="2132" y="1"/>
                    </a:moveTo>
                    <a:cubicBezTo>
                      <a:pt x="953" y="1"/>
                      <a:pt x="1" y="953"/>
                      <a:pt x="1" y="2120"/>
                    </a:cubicBezTo>
                    <a:cubicBezTo>
                      <a:pt x="1" y="3299"/>
                      <a:pt x="953" y="4251"/>
                      <a:pt x="2132" y="4251"/>
                    </a:cubicBezTo>
                    <a:cubicBezTo>
                      <a:pt x="3299" y="4251"/>
                      <a:pt x="4251" y="3299"/>
                      <a:pt x="4251" y="2120"/>
                    </a:cubicBezTo>
                    <a:cubicBezTo>
                      <a:pt x="4251" y="953"/>
                      <a:pt x="3299" y="1"/>
                      <a:pt x="21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0"/>
              <p:cNvSpPr/>
              <p:nvPr/>
            </p:nvSpPr>
            <p:spPr>
              <a:xfrm>
                <a:off x="5877800" y="1192825"/>
                <a:ext cx="106300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2728" extrusionOk="0">
                    <a:moveTo>
                      <a:pt x="96" y="1"/>
                    </a:moveTo>
                    <a:cubicBezTo>
                      <a:pt x="36" y="191"/>
                      <a:pt x="1" y="394"/>
                      <a:pt x="1" y="596"/>
                    </a:cubicBezTo>
                    <a:cubicBezTo>
                      <a:pt x="1" y="1775"/>
                      <a:pt x="953" y="2727"/>
                      <a:pt x="2132" y="2727"/>
                    </a:cubicBezTo>
                    <a:cubicBezTo>
                      <a:pt x="3299" y="2727"/>
                      <a:pt x="4251" y="1775"/>
                      <a:pt x="4251" y="596"/>
                    </a:cubicBezTo>
                    <a:cubicBezTo>
                      <a:pt x="4251" y="394"/>
                      <a:pt x="4227" y="191"/>
                      <a:pt x="4168" y="1"/>
                    </a:cubicBezTo>
                    <a:cubicBezTo>
                      <a:pt x="3906" y="870"/>
                      <a:pt x="3096" y="1513"/>
                      <a:pt x="2132" y="1513"/>
                    </a:cubicBezTo>
                    <a:cubicBezTo>
                      <a:pt x="1168" y="1513"/>
                      <a:pt x="346" y="870"/>
                      <a:pt x="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0"/>
              <p:cNvSpPr/>
              <p:nvPr/>
            </p:nvSpPr>
            <p:spPr>
              <a:xfrm>
                <a:off x="5873350" y="1366375"/>
                <a:ext cx="122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01" extrusionOk="0">
                    <a:moveTo>
                      <a:pt x="238" y="0"/>
                    </a:moveTo>
                    <a:cubicBezTo>
                      <a:pt x="107" y="0"/>
                      <a:pt x="0" y="119"/>
                      <a:pt x="0" y="250"/>
                    </a:cubicBezTo>
                    <a:cubicBezTo>
                      <a:pt x="0" y="393"/>
                      <a:pt x="107" y="500"/>
                      <a:pt x="238" y="500"/>
                    </a:cubicBezTo>
                    <a:cubicBezTo>
                      <a:pt x="381" y="500"/>
                      <a:pt x="488" y="393"/>
                      <a:pt x="488" y="250"/>
                    </a:cubicBezTo>
                    <a:cubicBezTo>
                      <a:pt x="488" y="119"/>
                      <a:pt x="381" y="0"/>
                      <a:pt x="2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40"/>
              <p:cNvSpPr/>
              <p:nvPr/>
            </p:nvSpPr>
            <p:spPr>
              <a:xfrm>
                <a:off x="5893875" y="1366375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1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51" y="500"/>
                    </a:cubicBezTo>
                    <a:cubicBezTo>
                      <a:pt x="382" y="500"/>
                      <a:pt x="501" y="393"/>
                      <a:pt x="501" y="250"/>
                    </a:cubicBezTo>
                    <a:cubicBezTo>
                      <a:pt x="501" y="119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0"/>
              <p:cNvSpPr/>
              <p:nvPr/>
            </p:nvSpPr>
            <p:spPr>
              <a:xfrm>
                <a:off x="5914425" y="1366375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00"/>
                      <a:pt x="250" y="500"/>
                    </a:cubicBezTo>
                    <a:cubicBezTo>
                      <a:pt x="393" y="500"/>
                      <a:pt x="500" y="393"/>
                      <a:pt x="500" y="250"/>
                    </a:cubicBezTo>
                    <a:cubicBezTo>
                      <a:pt x="500" y="119"/>
                      <a:pt x="393" y="0"/>
                      <a:pt x="2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0"/>
              <p:cNvSpPr/>
              <p:nvPr/>
            </p:nvSpPr>
            <p:spPr>
              <a:xfrm>
                <a:off x="5935250" y="1366375"/>
                <a:ext cx="122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01" extrusionOk="0">
                    <a:moveTo>
                      <a:pt x="239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39" y="500"/>
                    </a:cubicBezTo>
                    <a:cubicBezTo>
                      <a:pt x="382" y="500"/>
                      <a:pt x="489" y="393"/>
                      <a:pt x="489" y="250"/>
                    </a:cubicBezTo>
                    <a:cubicBezTo>
                      <a:pt x="489" y="119"/>
                      <a:pt x="382" y="0"/>
                      <a:pt x="2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0"/>
              <p:cNvSpPr/>
              <p:nvPr/>
            </p:nvSpPr>
            <p:spPr>
              <a:xfrm>
                <a:off x="5955800" y="1366375"/>
                <a:ext cx="122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01" extrusionOk="0">
                    <a:moveTo>
                      <a:pt x="250" y="0"/>
                    </a:moveTo>
                    <a:cubicBezTo>
                      <a:pt x="107" y="0"/>
                      <a:pt x="0" y="119"/>
                      <a:pt x="0" y="250"/>
                    </a:cubicBezTo>
                    <a:cubicBezTo>
                      <a:pt x="0" y="393"/>
                      <a:pt x="107" y="500"/>
                      <a:pt x="250" y="500"/>
                    </a:cubicBezTo>
                    <a:cubicBezTo>
                      <a:pt x="381" y="500"/>
                      <a:pt x="488" y="393"/>
                      <a:pt x="488" y="250"/>
                    </a:cubicBezTo>
                    <a:cubicBezTo>
                      <a:pt x="488" y="119"/>
                      <a:pt x="381" y="0"/>
                      <a:pt x="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0"/>
              <p:cNvSpPr/>
              <p:nvPr/>
            </p:nvSpPr>
            <p:spPr>
              <a:xfrm>
                <a:off x="5976325" y="1366375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1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51" y="500"/>
                    </a:cubicBezTo>
                    <a:cubicBezTo>
                      <a:pt x="382" y="500"/>
                      <a:pt x="501" y="393"/>
                      <a:pt x="501" y="250"/>
                    </a:cubicBezTo>
                    <a:cubicBezTo>
                      <a:pt x="501" y="119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0"/>
              <p:cNvSpPr/>
              <p:nvPr/>
            </p:nvSpPr>
            <p:spPr>
              <a:xfrm>
                <a:off x="5873350" y="1343750"/>
                <a:ext cx="122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01" extrusionOk="0">
                    <a:moveTo>
                      <a:pt x="238" y="0"/>
                    </a:moveTo>
                    <a:cubicBezTo>
                      <a:pt x="107" y="0"/>
                      <a:pt x="0" y="119"/>
                      <a:pt x="0" y="250"/>
                    </a:cubicBezTo>
                    <a:cubicBezTo>
                      <a:pt x="0" y="393"/>
                      <a:pt x="107" y="500"/>
                      <a:pt x="238" y="500"/>
                    </a:cubicBezTo>
                    <a:cubicBezTo>
                      <a:pt x="381" y="500"/>
                      <a:pt x="488" y="393"/>
                      <a:pt x="488" y="250"/>
                    </a:cubicBezTo>
                    <a:cubicBezTo>
                      <a:pt x="488" y="119"/>
                      <a:pt x="381" y="0"/>
                      <a:pt x="2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40"/>
              <p:cNvSpPr/>
              <p:nvPr/>
            </p:nvSpPr>
            <p:spPr>
              <a:xfrm>
                <a:off x="5893875" y="134375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1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51" y="500"/>
                    </a:cubicBezTo>
                    <a:cubicBezTo>
                      <a:pt x="382" y="500"/>
                      <a:pt x="501" y="393"/>
                      <a:pt x="501" y="250"/>
                    </a:cubicBezTo>
                    <a:cubicBezTo>
                      <a:pt x="501" y="119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40"/>
              <p:cNvSpPr/>
              <p:nvPr/>
            </p:nvSpPr>
            <p:spPr>
              <a:xfrm>
                <a:off x="5914425" y="134375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00"/>
                      <a:pt x="250" y="500"/>
                    </a:cubicBezTo>
                    <a:cubicBezTo>
                      <a:pt x="393" y="500"/>
                      <a:pt x="500" y="393"/>
                      <a:pt x="500" y="250"/>
                    </a:cubicBezTo>
                    <a:cubicBezTo>
                      <a:pt x="500" y="119"/>
                      <a:pt x="393" y="0"/>
                      <a:pt x="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0"/>
              <p:cNvSpPr/>
              <p:nvPr/>
            </p:nvSpPr>
            <p:spPr>
              <a:xfrm>
                <a:off x="5935250" y="1343750"/>
                <a:ext cx="122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01" extrusionOk="0">
                    <a:moveTo>
                      <a:pt x="239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39" y="500"/>
                    </a:cubicBezTo>
                    <a:cubicBezTo>
                      <a:pt x="382" y="500"/>
                      <a:pt x="489" y="393"/>
                      <a:pt x="489" y="250"/>
                    </a:cubicBezTo>
                    <a:cubicBezTo>
                      <a:pt x="489" y="119"/>
                      <a:pt x="382" y="0"/>
                      <a:pt x="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0"/>
              <p:cNvSpPr/>
              <p:nvPr/>
            </p:nvSpPr>
            <p:spPr>
              <a:xfrm>
                <a:off x="5955800" y="1343750"/>
                <a:ext cx="122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01" extrusionOk="0">
                    <a:moveTo>
                      <a:pt x="250" y="0"/>
                    </a:moveTo>
                    <a:cubicBezTo>
                      <a:pt x="107" y="0"/>
                      <a:pt x="0" y="119"/>
                      <a:pt x="0" y="250"/>
                    </a:cubicBezTo>
                    <a:cubicBezTo>
                      <a:pt x="0" y="393"/>
                      <a:pt x="107" y="500"/>
                      <a:pt x="250" y="500"/>
                    </a:cubicBezTo>
                    <a:cubicBezTo>
                      <a:pt x="381" y="500"/>
                      <a:pt x="488" y="393"/>
                      <a:pt x="488" y="250"/>
                    </a:cubicBezTo>
                    <a:cubicBezTo>
                      <a:pt x="488" y="119"/>
                      <a:pt x="381" y="0"/>
                      <a:pt x="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0"/>
              <p:cNvSpPr/>
              <p:nvPr/>
            </p:nvSpPr>
            <p:spPr>
              <a:xfrm>
                <a:off x="5976325" y="134375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1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51" y="500"/>
                    </a:cubicBezTo>
                    <a:cubicBezTo>
                      <a:pt x="382" y="500"/>
                      <a:pt x="501" y="393"/>
                      <a:pt x="501" y="250"/>
                    </a:cubicBezTo>
                    <a:cubicBezTo>
                      <a:pt x="501" y="119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0"/>
              <p:cNvSpPr/>
              <p:nvPr/>
            </p:nvSpPr>
            <p:spPr>
              <a:xfrm>
                <a:off x="5873350" y="1321125"/>
                <a:ext cx="122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01" extrusionOk="0">
                    <a:moveTo>
                      <a:pt x="238" y="1"/>
                    </a:moveTo>
                    <a:cubicBezTo>
                      <a:pt x="107" y="1"/>
                      <a:pt x="0" y="120"/>
                      <a:pt x="0" y="251"/>
                    </a:cubicBezTo>
                    <a:cubicBezTo>
                      <a:pt x="0" y="382"/>
                      <a:pt x="107" y="501"/>
                      <a:pt x="238" y="501"/>
                    </a:cubicBezTo>
                    <a:cubicBezTo>
                      <a:pt x="381" y="501"/>
                      <a:pt x="488" y="382"/>
                      <a:pt x="488" y="251"/>
                    </a:cubicBezTo>
                    <a:cubicBezTo>
                      <a:pt x="488" y="120"/>
                      <a:pt x="381" y="1"/>
                      <a:pt x="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40"/>
              <p:cNvSpPr/>
              <p:nvPr/>
            </p:nvSpPr>
            <p:spPr>
              <a:xfrm>
                <a:off x="5893875" y="1321125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cubicBezTo>
                      <a:pt x="382" y="501"/>
                      <a:pt x="501" y="382"/>
                      <a:pt x="501" y="251"/>
                    </a:cubicBezTo>
                    <a:cubicBezTo>
                      <a:pt x="501" y="120"/>
                      <a:pt x="382" y="1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40"/>
              <p:cNvSpPr/>
              <p:nvPr/>
            </p:nvSpPr>
            <p:spPr>
              <a:xfrm>
                <a:off x="5914425" y="1321125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1"/>
                    </a:moveTo>
                    <a:cubicBezTo>
                      <a:pt x="119" y="1"/>
                      <a:pt x="0" y="120"/>
                      <a:pt x="0" y="251"/>
                    </a:cubicBezTo>
                    <a:cubicBezTo>
                      <a:pt x="0" y="382"/>
                      <a:pt x="119" y="501"/>
                      <a:pt x="250" y="501"/>
                    </a:cubicBezTo>
                    <a:cubicBezTo>
                      <a:pt x="393" y="501"/>
                      <a:pt x="500" y="382"/>
                      <a:pt x="500" y="251"/>
                    </a:cubicBezTo>
                    <a:cubicBezTo>
                      <a:pt x="500" y="120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40"/>
              <p:cNvSpPr/>
              <p:nvPr/>
            </p:nvSpPr>
            <p:spPr>
              <a:xfrm>
                <a:off x="5935250" y="1321125"/>
                <a:ext cx="122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01" extrusionOk="0">
                    <a:moveTo>
                      <a:pt x="239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82"/>
                      <a:pt x="108" y="501"/>
                      <a:pt x="239" y="501"/>
                    </a:cubicBezTo>
                    <a:cubicBezTo>
                      <a:pt x="382" y="501"/>
                      <a:pt x="489" y="382"/>
                      <a:pt x="489" y="251"/>
                    </a:cubicBezTo>
                    <a:cubicBezTo>
                      <a:pt x="489" y="120"/>
                      <a:pt x="382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40"/>
              <p:cNvSpPr/>
              <p:nvPr/>
            </p:nvSpPr>
            <p:spPr>
              <a:xfrm>
                <a:off x="5955800" y="1321125"/>
                <a:ext cx="122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01" extrusionOk="0">
                    <a:moveTo>
                      <a:pt x="250" y="1"/>
                    </a:moveTo>
                    <a:cubicBezTo>
                      <a:pt x="107" y="1"/>
                      <a:pt x="0" y="120"/>
                      <a:pt x="0" y="251"/>
                    </a:cubicBezTo>
                    <a:cubicBezTo>
                      <a:pt x="0" y="382"/>
                      <a:pt x="107" y="501"/>
                      <a:pt x="250" y="501"/>
                    </a:cubicBezTo>
                    <a:cubicBezTo>
                      <a:pt x="381" y="501"/>
                      <a:pt x="488" y="382"/>
                      <a:pt x="488" y="251"/>
                    </a:cubicBezTo>
                    <a:cubicBezTo>
                      <a:pt x="488" y="120"/>
                      <a:pt x="381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40"/>
              <p:cNvSpPr/>
              <p:nvPr/>
            </p:nvSpPr>
            <p:spPr>
              <a:xfrm>
                <a:off x="5976325" y="1321125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cubicBezTo>
                      <a:pt x="382" y="501"/>
                      <a:pt x="501" y="382"/>
                      <a:pt x="501" y="251"/>
                    </a:cubicBezTo>
                    <a:cubicBezTo>
                      <a:pt x="501" y="120"/>
                      <a:pt x="382" y="1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0"/>
              <p:cNvSpPr/>
              <p:nvPr/>
            </p:nvSpPr>
            <p:spPr>
              <a:xfrm>
                <a:off x="5831375" y="1542575"/>
                <a:ext cx="10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6" extrusionOk="0">
                    <a:moveTo>
                      <a:pt x="203" y="1"/>
                    </a:moveTo>
                    <a:cubicBezTo>
                      <a:pt x="96" y="1"/>
                      <a:pt x="0" y="96"/>
                      <a:pt x="0" y="203"/>
                    </a:cubicBezTo>
                    <a:cubicBezTo>
                      <a:pt x="0" y="322"/>
                      <a:pt x="96" y="406"/>
                      <a:pt x="203" y="406"/>
                    </a:cubicBezTo>
                    <a:cubicBezTo>
                      <a:pt x="322" y="406"/>
                      <a:pt x="405" y="322"/>
                      <a:pt x="405" y="203"/>
                    </a:cubicBezTo>
                    <a:cubicBezTo>
                      <a:pt x="405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40"/>
              <p:cNvSpPr/>
              <p:nvPr/>
            </p:nvSpPr>
            <p:spPr>
              <a:xfrm>
                <a:off x="5853700" y="1542575"/>
                <a:ext cx="10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6" extrusionOk="0">
                    <a:moveTo>
                      <a:pt x="203" y="1"/>
                    </a:moveTo>
                    <a:cubicBezTo>
                      <a:pt x="96" y="1"/>
                      <a:pt x="0" y="96"/>
                      <a:pt x="0" y="203"/>
                    </a:cubicBezTo>
                    <a:cubicBezTo>
                      <a:pt x="0" y="322"/>
                      <a:pt x="96" y="406"/>
                      <a:pt x="203" y="406"/>
                    </a:cubicBezTo>
                    <a:cubicBezTo>
                      <a:pt x="322" y="406"/>
                      <a:pt x="405" y="322"/>
                      <a:pt x="405" y="203"/>
                    </a:cubicBezTo>
                    <a:cubicBezTo>
                      <a:pt x="405" y="96"/>
                      <a:pt x="322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40"/>
              <p:cNvSpPr/>
              <p:nvPr/>
            </p:nvSpPr>
            <p:spPr>
              <a:xfrm>
                <a:off x="5876025" y="1542575"/>
                <a:ext cx="10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6" extrusionOk="0">
                    <a:moveTo>
                      <a:pt x="203" y="1"/>
                    </a:moveTo>
                    <a:cubicBezTo>
                      <a:pt x="96" y="1"/>
                      <a:pt x="0" y="96"/>
                      <a:pt x="0" y="203"/>
                    </a:cubicBezTo>
                    <a:cubicBezTo>
                      <a:pt x="0" y="322"/>
                      <a:pt x="96" y="406"/>
                      <a:pt x="203" y="406"/>
                    </a:cubicBezTo>
                    <a:cubicBezTo>
                      <a:pt x="322" y="406"/>
                      <a:pt x="405" y="322"/>
                      <a:pt x="405" y="203"/>
                    </a:cubicBezTo>
                    <a:cubicBezTo>
                      <a:pt x="405" y="96"/>
                      <a:pt x="322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0"/>
              <p:cNvSpPr/>
              <p:nvPr/>
            </p:nvSpPr>
            <p:spPr>
              <a:xfrm>
                <a:off x="5898350" y="1542575"/>
                <a:ext cx="10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6" extrusionOk="0">
                    <a:moveTo>
                      <a:pt x="203" y="1"/>
                    </a:moveTo>
                    <a:cubicBezTo>
                      <a:pt x="96" y="1"/>
                      <a:pt x="0" y="96"/>
                      <a:pt x="0" y="203"/>
                    </a:cubicBezTo>
                    <a:cubicBezTo>
                      <a:pt x="0" y="322"/>
                      <a:pt x="96" y="406"/>
                      <a:pt x="203" y="406"/>
                    </a:cubicBezTo>
                    <a:cubicBezTo>
                      <a:pt x="322" y="406"/>
                      <a:pt x="405" y="322"/>
                      <a:pt x="405" y="203"/>
                    </a:cubicBezTo>
                    <a:cubicBezTo>
                      <a:pt x="405" y="96"/>
                      <a:pt x="322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0"/>
              <p:cNvSpPr/>
              <p:nvPr/>
            </p:nvSpPr>
            <p:spPr>
              <a:xfrm>
                <a:off x="5953400" y="1542575"/>
                <a:ext cx="10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6" extrusionOk="0">
                    <a:moveTo>
                      <a:pt x="203" y="1"/>
                    </a:moveTo>
                    <a:cubicBezTo>
                      <a:pt x="96" y="1"/>
                      <a:pt x="1" y="96"/>
                      <a:pt x="1" y="203"/>
                    </a:cubicBezTo>
                    <a:cubicBezTo>
                      <a:pt x="1" y="322"/>
                      <a:pt x="96" y="406"/>
                      <a:pt x="203" y="406"/>
                    </a:cubicBezTo>
                    <a:cubicBezTo>
                      <a:pt x="310" y="406"/>
                      <a:pt x="406" y="322"/>
                      <a:pt x="406" y="203"/>
                    </a:cubicBezTo>
                    <a:cubicBezTo>
                      <a:pt x="406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0"/>
              <p:cNvSpPr/>
              <p:nvPr/>
            </p:nvSpPr>
            <p:spPr>
              <a:xfrm>
                <a:off x="5975725" y="1542575"/>
                <a:ext cx="10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6" extrusionOk="0">
                    <a:moveTo>
                      <a:pt x="203" y="1"/>
                    </a:moveTo>
                    <a:cubicBezTo>
                      <a:pt x="96" y="1"/>
                      <a:pt x="1" y="96"/>
                      <a:pt x="1" y="203"/>
                    </a:cubicBezTo>
                    <a:cubicBezTo>
                      <a:pt x="1" y="322"/>
                      <a:pt x="96" y="406"/>
                      <a:pt x="203" y="406"/>
                    </a:cubicBezTo>
                    <a:cubicBezTo>
                      <a:pt x="310" y="406"/>
                      <a:pt x="406" y="322"/>
                      <a:pt x="406" y="203"/>
                    </a:cubicBezTo>
                    <a:cubicBezTo>
                      <a:pt x="406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0"/>
              <p:cNvSpPr/>
              <p:nvPr/>
            </p:nvSpPr>
            <p:spPr>
              <a:xfrm>
                <a:off x="5998050" y="1542575"/>
                <a:ext cx="10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6" extrusionOk="0">
                    <a:moveTo>
                      <a:pt x="203" y="1"/>
                    </a:moveTo>
                    <a:cubicBezTo>
                      <a:pt x="96" y="1"/>
                      <a:pt x="1" y="96"/>
                      <a:pt x="1" y="203"/>
                    </a:cubicBezTo>
                    <a:cubicBezTo>
                      <a:pt x="1" y="322"/>
                      <a:pt x="96" y="406"/>
                      <a:pt x="203" y="406"/>
                    </a:cubicBezTo>
                    <a:cubicBezTo>
                      <a:pt x="310" y="406"/>
                      <a:pt x="406" y="322"/>
                      <a:pt x="406" y="203"/>
                    </a:cubicBezTo>
                    <a:cubicBezTo>
                      <a:pt x="406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40"/>
              <p:cNvSpPr/>
              <p:nvPr/>
            </p:nvSpPr>
            <p:spPr>
              <a:xfrm>
                <a:off x="6020375" y="1542575"/>
                <a:ext cx="10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6" extrusionOk="0">
                    <a:moveTo>
                      <a:pt x="203" y="1"/>
                    </a:moveTo>
                    <a:cubicBezTo>
                      <a:pt x="96" y="1"/>
                      <a:pt x="1" y="96"/>
                      <a:pt x="1" y="203"/>
                    </a:cubicBezTo>
                    <a:cubicBezTo>
                      <a:pt x="1" y="322"/>
                      <a:pt x="96" y="406"/>
                      <a:pt x="203" y="406"/>
                    </a:cubicBezTo>
                    <a:cubicBezTo>
                      <a:pt x="310" y="406"/>
                      <a:pt x="406" y="322"/>
                      <a:pt x="406" y="203"/>
                    </a:cubicBezTo>
                    <a:cubicBezTo>
                      <a:pt x="406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39" name="Google Shape;1939;p40"/>
          <p:cNvGrpSpPr/>
          <p:nvPr/>
        </p:nvGrpSpPr>
        <p:grpSpPr>
          <a:xfrm>
            <a:off x="932991" y="3799788"/>
            <a:ext cx="744312" cy="221985"/>
            <a:chOff x="8652775" y="883650"/>
            <a:chExt cx="120875" cy="36050"/>
          </a:xfrm>
        </p:grpSpPr>
        <p:sp>
          <p:nvSpPr>
            <p:cNvPr id="1940" name="Google Shape;1940;p40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0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0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0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0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0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6" name="Google Shape;1946;p40"/>
          <p:cNvSpPr/>
          <p:nvPr/>
        </p:nvSpPr>
        <p:spPr>
          <a:xfrm>
            <a:off x="4387282" y="4662722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7" name="Google Shape;1947;p40"/>
          <p:cNvGrpSpPr/>
          <p:nvPr/>
        </p:nvGrpSpPr>
        <p:grpSpPr>
          <a:xfrm>
            <a:off x="7336766" y="2590013"/>
            <a:ext cx="234762" cy="218290"/>
            <a:chOff x="8652775" y="883650"/>
            <a:chExt cx="38125" cy="35450"/>
          </a:xfrm>
        </p:grpSpPr>
        <p:sp>
          <p:nvSpPr>
            <p:cNvPr id="1948" name="Google Shape;1948;p40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0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0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6F75F37C-8FCD-10EA-AF13-CD2419E1EEAF}"/>
              </a:ext>
            </a:extLst>
          </p:cNvPr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48" b="89990" l="4750" r="94762">
                        <a14:foregroundMark x1="55907" y1="16371" x2="58465" y2="9698"/>
                        <a14:foregroundMark x1="58465" y1="9698" x2="66139" y2="7612"/>
                        <a14:foregroundMark x1="66139" y1="7612" x2="71011" y2="13347"/>
                        <a14:foregroundMark x1="71011" y1="13347" x2="68210" y2="20021"/>
                        <a14:foregroundMark x1="68210" y1="20021" x2="61023" y2="23566"/>
                        <a14:foregroundMark x1="61023" y1="23566" x2="54933" y2="18978"/>
                        <a14:foregroundMark x1="54933" y1="18978" x2="38490" y2="20751"/>
                        <a14:foregroundMark x1="38490" y1="20751" x2="38611" y2="28363"/>
                        <a14:foregroundMark x1="38611" y1="28363" x2="46650" y2="27424"/>
                        <a14:foregroundMark x1="46650" y1="27424" x2="53106" y2="31700"/>
                        <a14:foregroundMark x1="53106" y1="31700" x2="53471" y2="38895"/>
                        <a14:foregroundMark x1="53471" y1="38895" x2="45676" y2="40876"/>
                        <a14:foregroundMark x1="45676" y1="40876" x2="40560" y2="47341"/>
                        <a14:foregroundMark x1="40560" y1="47341" x2="51523" y2="48279"/>
                        <a14:foregroundMark x1="51523" y1="48279" x2="59074" y2="52242"/>
                        <a14:foregroundMark x1="59074" y1="52242" x2="54202" y2="58498"/>
                        <a14:foregroundMark x1="54202" y1="58498" x2="21803" y2="57664"/>
                        <a14:foregroundMark x1="21803" y1="57664" x2="28745" y2="62878"/>
                        <a14:foregroundMark x1="28745" y1="62878" x2="85993" y2="56726"/>
                        <a14:foregroundMark x1="85993" y1="56726" x2="92205" y2="52033"/>
                        <a14:foregroundMark x1="92205" y1="52033" x2="91717" y2="60688"/>
                        <a14:foregroundMark x1="91717" y1="60688" x2="88429" y2="67570"/>
                        <a14:foregroundMark x1="88429" y1="67570" x2="17418" y2="63608"/>
                        <a14:foregroundMark x1="17418" y1="63608" x2="9501" y2="66111"/>
                        <a14:foregroundMark x1="9501" y1="66111" x2="6821" y2="57664"/>
                        <a14:foregroundMark x1="6821" y1="57664" x2="7552" y2="50574"/>
                        <a14:foregroundMark x1="57613" y1="23462" x2="61145" y2="32951"/>
                        <a14:foregroundMark x1="61145" y1="32951" x2="58952" y2="57351"/>
                        <a14:foregroundMark x1="58952" y1="57351" x2="58952" y2="57351"/>
                        <a14:foregroundMark x1="51523" y1="22523" x2="44945" y2="54223"/>
                        <a14:foregroundMark x1="56760" y1="35662" x2="58100" y2="47341"/>
                        <a14:foregroundMark x1="58100" y1="47341" x2="58222" y2="47237"/>
                        <a14:foregroundMark x1="50183" y1="41710" x2="51157" y2="58603"/>
                        <a14:foregroundMark x1="51157" y1="58603" x2="50670" y2="59958"/>
                        <a14:foregroundMark x1="55177" y1="39729" x2="55177" y2="39729"/>
                        <a14:foregroundMark x1="56273" y1="40250" x2="56273" y2="40250"/>
                        <a14:foregroundMark x1="41413" y1="18770" x2="35201" y2="24192"/>
                        <a14:foregroundMark x1="35201" y1="24192" x2="35810" y2="30970"/>
                        <a14:foregroundMark x1="35810" y1="30970" x2="44702" y2="32534"/>
                        <a14:foregroundMark x1="44702" y1="32534" x2="37881" y2="37018"/>
                        <a14:foregroundMark x1="37881" y1="37018" x2="36175" y2="45255"/>
                        <a14:foregroundMark x1="36175" y1="45255" x2="39829" y2="49009"/>
                        <a14:foregroundMark x1="65530" y1="12826" x2="68453" y2="13139"/>
                        <a14:foregroundMark x1="67600" y1="15746" x2="60536" y2="15746"/>
                        <a14:foregroundMark x1="65773" y1="10219" x2="65773" y2="10219"/>
                        <a14:foregroundMark x1="62972" y1="10428" x2="62972" y2="10428"/>
                        <a14:foregroundMark x1="60536" y1="11262" x2="60536" y2="11262"/>
                        <a14:foregroundMark x1="58587" y1="13452" x2="58587" y2="13452"/>
                        <a14:foregroundMark x1="64068" y1="6048" x2="64068" y2="6048"/>
                        <a14:foregroundMark x1="81486" y1="59958" x2="81486" y2="59958"/>
                        <a14:foregroundMark x1="84531" y1="62148" x2="84531" y2="62148"/>
                        <a14:foregroundMark x1="72351" y1="60584" x2="72351" y2="60584"/>
                        <a14:foregroundMark x1="18879" y1="57560" x2="18879" y2="57560"/>
                        <a14:foregroundMark x1="94032" y1="51512" x2="94032" y2="67258"/>
                        <a14:foregroundMark x1="7186" y1="66528" x2="6577" y2="63399"/>
                        <a14:foregroundMark x1="16322" y1="63191" x2="22533" y2="54745"/>
                        <a14:foregroundMark x1="22533" y1="54745" x2="27771" y2="52763"/>
                        <a14:foregroundMark x1="5481" y1="56413" x2="5481" y2="56413"/>
                        <a14:foregroundMark x1="6821" y1="52659" x2="6821" y2="52659"/>
                        <a14:foregroundMark x1="6090" y1="52868" x2="6090" y2="52868"/>
                        <a14:foregroundMark x1="5116" y1="52659" x2="5116" y2="52659"/>
                        <a14:foregroundMark x1="5847" y1="59645" x2="5847" y2="59645"/>
                        <a14:foregroundMark x1="5725" y1="63087" x2="5725" y2="63087"/>
                        <a14:foregroundMark x1="6090" y1="66423" x2="6090" y2="66423"/>
                        <a14:foregroundMark x1="5481" y1="66528" x2="5481" y2="66528"/>
                        <a14:foregroundMark x1="5481" y1="63087" x2="5481" y2="63087"/>
                        <a14:foregroundMark x1="4994" y1="50991" x2="4994" y2="50991"/>
                        <a14:foregroundMark x1="39951" y1="55057" x2="42387" y2="54745"/>
                        <a14:foregroundMark x1="94884" y1="56100" x2="94884" y2="56100"/>
                        <a14:foregroundMark x1="94762" y1="63087" x2="94762" y2="63087"/>
                        <a14:foregroundMark x1="94641" y1="66736" x2="94641" y2="66736"/>
                        <a14:foregroundMark x1="4750" y1="53806" x2="4750" y2="53806"/>
                        <a14:foregroundMark x1="5238" y1="63087" x2="5238" y2="63087"/>
                        <a14:foregroundMark x1="4994" y1="66632" x2="4994" y2="66632"/>
                        <a14:backgroundMark x1="64921" y1="44526" x2="64921" y2="44526"/>
                        <a14:backgroundMark x1="64434" y1="40667" x2="64434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4" b="28426"/>
          <a:stretch/>
        </p:blipFill>
        <p:spPr bwMode="auto">
          <a:xfrm>
            <a:off x="7853745" y="4137816"/>
            <a:ext cx="1307550" cy="953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4" name="Google Shape;3664;p56"/>
          <p:cNvCxnSpPr/>
          <p:nvPr/>
        </p:nvCxnSpPr>
        <p:spPr>
          <a:xfrm>
            <a:off x="-9675" y="2352938"/>
            <a:ext cx="10239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5" name="Google Shape;3665;p56"/>
          <p:cNvCxnSpPr/>
          <p:nvPr/>
        </p:nvCxnSpPr>
        <p:spPr>
          <a:xfrm>
            <a:off x="2187800" y="2352950"/>
            <a:ext cx="7968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6" name="Google Shape;3666;p56"/>
          <p:cNvCxnSpPr/>
          <p:nvPr/>
        </p:nvCxnSpPr>
        <p:spPr>
          <a:xfrm>
            <a:off x="8120100" y="2352938"/>
            <a:ext cx="10239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7" name="Google Shape;3667;p56"/>
          <p:cNvCxnSpPr/>
          <p:nvPr/>
        </p:nvCxnSpPr>
        <p:spPr>
          <a:xfrm>
            <a:off x="4171750" y="2352950"/>
            <a:ext cx="7968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8" name="Google Shape;3668;p56"/>
          <p:cNvCxnSpPr/>
          <p:nvPr/>
        </p:nvCxnSpPr>
        <p:spPr>
          <a:xfrm>
            <a:off x="6145925" y="2352950"/>
            <a:ext cx="7968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9" name="Google Shape;3669;p56"/>
          <p:cNvSpPr/>
          <p:nvPr/>
        </p:nvSpPr>
        <p:spPr>
          <a:xfrm>
            <a:off x="809773" y="1631523"/>
            <a:ext cx="1567954" cy="1442830"/>
          </a:xfrm>
          <a:prstGeom prst="roundRect">
            <a:avLst>
              <a:gd name="adj" fmla="val 86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3" name="Google Shape;3673;p5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Evolução dos Robôs</a:t>
            </a:r>
            <a:endParaRPr dirty="0"/>
          </a:p>
        </p:txBody>
      </p:sp>
      <p:grpSp>
        <p:nvGrpSpPr>
          <p:cNvPr id="3686" name="Google Shape;3686;p56"/>
          <p:cNvGrpSpPr/>
          <p:nvPr/>
        </p:nvGrpSpPr>
        <p:grpSpPr>
          <a:xfrm>
            <a:off x="713266" y="1304349"/>
            <a:ext cx="744312" cy="218290"/>
            <a:chOff x="8652775" y="883650"/>
            <a:chExt cx="120875" cy="35450"/>
          </a:xfrm>
        </p:grpSpPr>
        <p:sp>
          <p:nvSpPr>
            <p:cNvPr id="3687" name="Google Shape;3687;p5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6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6"/>
            <p:cNvSpPr/>
            <p:nvPr/>
          </p:nvSpPr>
          <p:spPr>
            <a:xfrm>
              <a:off x="8703675" y="895112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2" name="Google Shape;3692;p56"/>
          <p:cNvGrpSpPr/>
          <p:nvPr/>
        </p:nvGrpSpPr>
        <p:grpSpPr>
          <a:xfrm>
            <a:off x="6436991" y="1752045"/>
            <a:ext cx="234762" cy="218290"/>
            <a:chOff x="8652775" y="883650"/>
            <a:chExt cx="38125" cy="35450"/>
          </a:xfrm>
        </p:grpSpPr>
        <p:sp>
          <p:nvSpPr>
            <p:cNvPr id="3693" name="Google Shape;3693;p5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6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7" name="Google Shape;3697;p56"/>
          <p:cNvGrpSpPr/>
          <p:nvPr/>
        </p:nvGrpSpPr>
        <p:grpSpPr>
          <a:xfrm>
            <a:off x="4452707" y="2856488"/>
            <a:ext cx="234762" cy="218290"/>
            <a:chOff x="8652775" y="883650"/>
            <a:chExt cx="38125" cy="35450"/>
          </a:xfrm>
        </p:grpSpPr>
        <p:sp>
          <p:nvSpPr>
            <p:cNvPr id="3698" name="Google Shape;3698;p5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1" name="Google Shape;3701;p56"/>
          <p:cNvSpPr/>
          <p:nvPr/>
        </p:nvSpPr>
        <p:spPr>
          <a:xfrm>
            <a:off x="8215280" y="3152934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7D9400-5F54-EBAB-4F8F-5781DABF3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11" t="28465" r="-912" b="7088"/>
          <a:stretch/>
        </p:blipFill>
        <p:spPr>
          <a:xfrm>
            <a:off x="809773" y="1631523"/>
            <a:ext cx="1567954" cy="1454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Google Shape;3669;p56">
            <a:extLst>
              <a:ext uri="{FF2B5EF4-FFF2-40B4-BE49-F238E27FC236}">
                <a16:creationId xmlns:a16="http://schemas.microsoft.com/office/drawing/2014/main" id="{06456BB0-F19B-7CAB-4B14-ADB8CBFF8335}"/>
              </a:ext>
            </a:extLst>
          </p:cNvPr>
          <p:cNvSpPr/>
          <p:nvPr/>
        </p:nvSpPr>
        <p:spPr>
          <a:xfrm>
            <a:off x="2868206" y="1631523"/>
            <a:ext cx="1567954" cy="1442830"/>
          </a:xfrm>
          <a:prstGeom prst="roundRect">
            <a:avLst>
              <a:gd name="adj" fmla="val 86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669;p56">
            <a:extLst>
              <a:ext uri="{FF2B5EF4-FFF2-40B4-BE49-F238E27FC236}">
                <a16:creationId xmlns:a16="http://schemas.microsoft.com/office/drawing/2014/main" id="{361DD4F9-85C5-B115-671F-C9F6207398EF}"/>
              </a:ext>
            </a:extLst>
          </p:cNvPr>
          <p:cNvSpPr/>
          <p:nvPr/>
        </p:nvSpPr>
        <p:spPr>
          <a:xfrm>
            <a:off x="4852570" y="1631523"/>
            <a:ext cx="1567954" cy="1442830"/>
          </a:xfrm>
          <a:prstGeom prst="roundRect">
            <a:avLst>
              <a:gd name="adj" fmla="val 86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669;p56">
            <a:extLst>
              <a:ext uri="{FF2B5EF4-FFF2-40B4-BE49-F238E27FC236}">
                <a16:creationId xmlns:a16="http://schemas.microsoft.com/office/drawing/2014/main" id="{1A1690AF-E6E2-57BE-1C43-74D88EFB944C}"/>
              </a:ext>
            </a:extLst>
          </p:cNvPr>
          <p:cNvSpPr/>
          <p:nvPr/>
        </p:nvSpPr>
        <p:spPr>
          <a:xfrm>
            <a:off x="6802728" y="1633609"/>
            <a:ext cx="1567954" cy="1442830"/>
          </a:xfrm>
          <a:prstGeom prst="roundRect">
            <a:avLst>
              <a:gd name="adj" fmla="val 86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DD12EA2-63FA-37FE-F27C-735CB6380B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13" b="28038"/>
          <a:stretch/>
        </p:blipFill>
        <p:spPr>
          <a:xfrm>
            <a:off x="2868206" y="1631522"/>
            <a:ext cx="1567954" cy="1442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EF2C339-E76B-5503-D1E0-85777EA131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31" t="23339" b="5863"/>
          <a:stretch/>
        </p:blipFill>
        <p:spPr>
          <a:xfrm>
            <a:off x="4857631" y="1631522"/>
            <a:ext cx="1579360" cy="1442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C7C1A21-4FE6-4B9A-329E-AF1CEAC986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98" t="16981" r="1338" b="12303"/>
          <a:stretch/>
        </p:blipFill>
        <p:spPr>
          <a:xfrm>
            <a:off x="6808388" y="1631522"/>
            <a:ext cx="1556634" cy="1442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image2.png" descr="Tela preta com letras brancas  Descrição gerada automaticamente com confiança média">
            <a:extLst>
              <a:ext uri="{FF2B5EF4-FFF2-40B4-BE49-F238E27FC236}">
                <a16:creationId xmlns:a16="http://schemas.microsoft.com/office/drawing/2014/main" id="{4924AA1F-A1A9-81A3-6095-2ADB7113D16E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90" y="4837205"/>
            <a:ext cx="1188053" cy="22693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F23E54A-3AE1-C6A2-1927-7BB02DDB213C}"/>
              </a:ext>
            </a:extLst>
          </p:cNvPr>
          <p:cNvPicPr/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48" b="89990" l="4750" r="94762">
                        <a14:foregroundMark x1="55907" y1="16371" x2="58465" y2="9698"/>
                        <a14:foregroundMark x1="58465" y1="9698" x2="66139" y2="7612"/>
                        <a14:foregroundMark x1="66139" y1="7612" x2="71011" y2="13347"/>
                        <a14:foregroundMark x1="71011" y1="13347" x2="68210" y2="20021"/>
                        <a14:foregroundMark x1="68210" y1="20021" x2="61023" y2="23566"/>
                        <a14:foregroundMark x1="61023" y1="23566" x2="54933" y2="18978"/>
                        <a14:foregroundMark x1="54933" y1="18978" x2="38490" y2="20751"/>
                        <a14:foregroundMark x1="38490" y1="20751" x2="38611" y2="28363"/>
                        <a14:foregroundMark x1="38611" y1="28363" x2="46650" y2="27424"/>
                        <a14:foregroundMark x1="46650" y1="27424" x2="53106" y2="31700"/>
                        <a14:foregroundMark x1="53106" y1="31700" x2="53471" y2="38895"/>
                        <a14:foregroundMark x1="53471" y1="38895" x2="45676" y2="40876"/>
                        <a14:foregroundMark x1="45676" y1="40876" x2="40560" y2="47341"/>
                        <a14:foregroundMark x1="40560" y1="47341" x2="51523" y2="48279"/>
                        <a14:foregroundMark x1="51523" y1="48279" x2="59074" y2="52242"/>
                        <a14:foregroundMark x1="59074" y1="52242" x2="54202" y2="58498"/>
                        <a14:foregroundMark x1="54202" y1="58498" x2="21803" y2="57664"/>
                        <a14:foregroundMark x1="21803" y1="57664" x2="28745" y2="62878"/>
                        <a14:foregroundMark x1="28745" y1="62878" x2="85993" y2="56726"/>
                        <a14:foregroundMark x1="85993" y1="56726" x2="92205" y2="52033"/>
                        <a14:foregroundMark x1="92205" y1="52033" x2="91717" y2="60688"/>
                        <a14:foregroundMark x1="91717" y1="60688" x2="88429" y2="67570"/>
                        <a14:foregroundMark x1="88429" y1="67570" x2="17418" y2="63608"/>
                        <a14:foregroundMark x1="17418" y1="63608" x2="9501" y2="66111"/>
                        <a14:foregroundMark x1="9501" y1="66111" x2="6821" y2="57664"/>
                        <a14:foregroundMark x1="6821" y1="57664" x2="7552" y2="50574"/>
                        <a14:foregroundMark x1="57613" y1="23462" x2="61145" y2="32951"/>
                        <a14:foregroundMark x1="61145" y1="32951" x2="58952" y2="57351"/>
                        <a14:foregroundMark x1="58952" y1="57351" x2="58952" y2="57351"/>
                        <a14:foregroundMark x1="51523" y1="22523" x2="44945" y2="54223"/>
                        <a14:foregroundMark x1="56760" y1="35662" x2="58100" y2="47341"/>
                        <a14:foregroundMark x1="58100" y1="47341" x2="58222" y2="47237"/>
                        <a14:foregroundMark x1="50183" y1="41710" x2="51157" y2="58603"/>
                        <a14:foregroundMark x1="51157" y1="58603" x2="50670" y2="59958"/>
                        <a14:foregroundMark x1="55177" y1="39729" x2="55177" y2="39729"/>
                        <a14:foregroundMark x1="56273" y1="40250" x2="56273" y2="40250"/>
                        <a14:foregroundMark x1="41413" y1="18770" x2="35201" y2="24192"/>
                        <a14:foregroundMark x1="35201" y1="24192" x2="35810" y2="30970"/>
                        <a14:foregroundMark x1="35810" y1="30970" x2="44702" y2="32534"/>
                        <a14:foregroundMark x1="44702" y1="32534" x2="37881" y2="37018"/>
                        <a14:foregroundMark x1="37881" y1="37018" x2="36175" y2="45255"/>
                        <a14:foregroundMark x1="36175" y1="45255" x2="39829" y2="49009"/>
                        <a14:foregroundMark x1="65530" y1="12826" x2="68453" y2="13139"/>
                        <a14:foregroundMark x1="67600" y1="15746" x2="60536" y2="15746"/>
                        <a14:foregroundMark x1="65773" y1="10219" x2="65773" y2="10219"/>
                        <a14:foregroundMark x1="62972" y1="10428" x2="62972" y2="10428"/>
                        <a14:foregroundMark x1="60536" y1="11262" x2="60536" y2="11262"/>
                        <a14:foregroundMark x1="58587" y1="13452" x2="58587" y2="13452"/>
                        <a14:foregroundMark x1="64068" y1="6048" x2="64068" y2="6048"/>
                        <a14:foregroundMark x1="81486" y1="59958" x2="81486" y2="59958"/>
                        <a14:foregroundMark x1="84531" y1="62148" x2="84531" y2="62148"/>
                        <a14:foregroundMark x1="72351" y1="60584" x2="72351" y2="60584"/>
                        <a14:foregroundMark x1="18879" y1="57560" x2="18879" y2="57560"/>
                        <a14:foregroundMark x1="94032" y1="51512" x2="94032" y2="67258"/>
                        <a14:foregroundMark x1="7186" y1="66528" x2="6577" y2="63399"/>
                        <a14:foregroundMark x1="16322" y1="63191" x2="22533" y2="54745"/>
                        <a14:foregroundMark x1="22533" y1="54745" x2="27771" y2="52763"/>
                        <a14:foregroundMark x1="5481" y1="56413" x2="5481" y2="56413"/>
                        <a14:foregroundMark x1="6821" y1="52659" x2="6821" y2="52659"/>
                        <a14:foregroundMark x1="6090" y1="52868" x2="6090" y2="52868"/>
                        <a14:foregroundMark x1="5116" y1="52659" x2="5116" y2="52659"/>
                        <a14:foregroundMark x1="5847" y1="59645" x2="5847" y2="59645"/>
                        <a14:foregroundMark x1="5725" y1="63087" x2="5725" y2="63087"/>
                        <a14:foregroundMark x1="6090" y1="66423" x2="6090" y2="66423"/>
                        <a14:foregroundMark x1="5481" y1="66528" x2="5481" y2="66528"/>
                        <a14:foregroundMark x1="5481" y1="63087" x2="5481" y2="63087"/>
                        <a14:foregroundMark x1="4994" y1="50991" x2="4994" y2="50991"/>
                        <a14:foregroundMark x1="39951" y1="55057" x2="42387" y2="54745"/>
                        <a14:foregroundMark x1="94884" y1="56100" x2="94884" y2="56100"/>
                        <a14:foregroundMark x1="94762" y1="63087" x2="94762" y2="63087"/>
                        <a14:foregroundMark x1="94641" y1="66736" x2="94641" y2="66736"/>
                        <a14:foregroundMark x1="4750" y1="53806" x2="4750" y2="53806"/>
                        <a14:foregroundMark x1="5238" y1="63087" x2="5238" y2="63087"/>
                        <a14:foregroundMark x1="4994" y1="66632" x2="4994" y2="66632"/>
                        <a14:backgroundMark x1="64921" y1="44526" x2="64921" y2="44526"/>
                        <a14:backgroundMark x1="64434" y1="40667" x2="64434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4" b="28426"/>
          <a:stretch/>
        </p:blipFill>
        <p:spPr bwMode="auto">
          <a:xfrm>
            <a:off x="7836450" y="3698377"/>
            <a:ext cx="1307550" cy="1138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58"/>
          <p:cNvSpPr/>
          <p:nvPr/>
        </p:nvSpPr>
        <p:spPr>
          <a:xfrm>
            <a:off x="2938078" y="1141308"/>
            <a:ext cx="2554200" cy="3304719"/>
          </a:xfrm>
          <a:prstGeom prst="roundRect">
            <a:avLst>
              <a:gd name="adj" fmla="val 40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9" name="Google Shape;3859;p58"/>
          <p:cNvSpPr/>
          <p:nvPr/>
        </p:nvSpPr>
        <p:spPr>
          <a:xfrm>
            <a:off x="262828" y="1144949"/>
            <a:ext cx="2554200" cy="3304720"/>
          </a:xfrm>
          <a:prstGeom prst="roundRect">
            <a:avLst>
              <a:gd name="adj" fmla="val 40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2" name="Google Shape;3862;p58"/>
          <p:cNvSpPr/>
          <p:nvPr/>
        </p:nvSpPr>
        <p:spPr>
          <a:xfrm>
            <a:off x="2265093" y="4132750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3" name="Google Shape;3863;p58"/>
          <p:cNvGrpSpPr/>
          <p:nvPr/>
        </p:nvGrpSpPr>
        <p:grpSpPr>
          <a:xfrm>
            <a:off x="5079610" y="4062167"/>
            <a:ext cx="234762" cy="218290"/>
            <a:chOff x="8652775" y="883650"/>
            <a:chExt cx="38125" cy="35450"/>
          </a:xfrm>
        </p:grpSpPr>
        <p:sp>
          <p:nvSpPr>
            <p:cNvPr id="3864" name="Google Shape;3864;p5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0" name="Google Shape;3870;p58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Time</a:t>
            </a:r>
            <a:endParaRPr dirty="0"/>
          </a:p>
        </p:txBody>
      </p:sp>
      <p:sp>
        <p:nvSpPr>
          <p:cNvPr id="3871" name="Google Shape;3871;p58"/>
          <p:cNvSpPr txBox="1">
            <a:spLocks noGrp="1"/>
          </p:cNvSpPr>
          <p:nvPr>
            <p:ph type="title" idx="2"/>
          </p:nvPr>
        </p:nvSpPr>
        <p:spPr>
          <a:xfrm>
            <a:off x="383878" y="3921102"/>
            <a:ext cx="2312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Bruno Mendes</a:t>
            </a:r>
            <a:endParaRPr dirty="0"/>
          </a:p>
        </p:txBody>
      </p:sp>
      <p:sp>
        <p:nvSpPr>
          <p:cNvPr id="3873" name="Google Shape;3873;p58"/>
          <p:cNvSpPr txBox="1">
            <a:spLocks noGrp="1"/>
          </p:cNvSpPr>
          <p:nvPr>
            <p:ph type="title" idx="3"/>
          </p:nvPr>
        </p:nvSpPr>
        <p:spPr>
          <a:xfrm>
            <a:off x="3059128" y="3921102"/>
            <a:ext cx="2312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Thiago Vidal</a:t>
            </a:r>
            <a:endParaRPr dirty="0"/>
          </a:p>
        </p:txBody>
      </p:sp>
      <p:grpSp>
        <p:nvGrpSpPr>
          <p:cNvPr id="4034" name="Google Shape;4034;p58"/>
          <p:cNvGrpSpPr/>
          <p:nvPr/>
        </p:nvGrpSpPr>
        <p:grpSpPr>
          <a:xfrm>
            <a:off x="7756091" y="775499"/>
            <a:ext cx="744312" cy="221985"/>
            <a:chOff x="8652775" y="883650"/>
            <a:chExt cx="120875" cy="36050"/>
          </a:xfrm>
        </p:grpSpPr>
        <p:sp>
          <p:nvSpPr>
            <p:cNvPr id="4035" name="Google Shape;4035;p5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8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8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8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1" name="Google Shape;4041;p58"/>
          <p:cNvGrpSpPr/>
          <p:nvPr/>
        </p:nvGrpSpPr>
        <p:grpSpPr>
          <a:xfrm>
            <a:off x="5526966" y="-595130"/>
            <a:ext cx="234762" cy="218290"/>
            <a:chOff x="8652775" y="883650"/>
            <a:chExt cx="38125" cy="35450"/>
          </a:xfrm>
        </p:grpSpPr>
        <p:sp>
          <p:nvSpPr>
            <p:cNvPr id="4042" name="Google Shape;4042;p5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8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6" name="Google Shape;4046;p58"/>
          <p:cNvGrpSpPr/>
          <p:nvPr/>
        </p:nvGrpSpPr>
        <p:grpSpPr>
          <a:xfrm flipH="1">
            <a:off x="341241" y="237538"/>
            <a:ext cx="744312" cy="221985"/>
            <a:chOff x="8652775" y="883650"/>
            <a:chExt cx="120875" cy="36050"/>
          </a:xfrm>
        </p:grpSpPr>
        <p:sp>
          <p:nvSpPr>
            <p:cNvPr id="4047" name="Google Shape;4047;p5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8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8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8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2.png" descr="Tela preta com letras brancas  Descrição gerada automaticamente com confiança média">
            <a:extLst>
              <a:ext uri="{FF2B5EF4-FFF2-40B4-BE49-F238E27FC236}">
                <a16:creationId xmlns:a16="http://schemas.microsoft.com/office/drawing/2014/main" id="{DF856759-9A58-B736-4877-50758A2AB03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90" y="4837205"/>
            <a:ext cx="1188053" cy="22693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5B39A6-BC9A-F914-05DA-31B3BAC22401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48" b="89990" l="4750" r="94762">
                        <a14:foregroundMark x1="55907" y1="16371" x2="58465" y2="9698"/>
                        <a14:foregroundMark x1="58465" y1="9698" x2="66139" y2="7612"/>
                        <a14:foregroundMark x1="66139" y1="7612" x2="71011" y2="13347"/>
                        <a14:foregroundMark x1="71011" y1="13347" x2="68210" y2="20021"/>
                        <a14:foregroundMark x1="68210" y1="20021" x2="61023" y2="23566"/>
                        <a14:foregroundMark x1="61023" y1="23566" x2="54933" y2="18978"/>
                        <a14:foregroundMark x1="54933" y1="18978" x2="38490" y2="20751"/>
                        <a14:foregroundMark x1="38490" y1="20751" x2="38611" y2="28363"/>
                        <a14:foregroundMark x1="38611" y1="28363" x2="46650" y2="27424"/>
                        <a14:foregroundMark x1="46650" y1="27424" x2="53106" y2="31700"/>
                        <a14:foregroundMark x1="53106" y1="31700" x2="53471" y2="38895"/>
                        <a14:foregroundMark x1="53471" y1="38895" x2="45676" y2="40876"/>
                        <a14:foregroundMark x1="45676" y1="40876" x2="40560" y2="47341"/>
                        <a14:foregroundMark x1="40560" y1="47341" x2="51523" y2="48279"/>
                        <a14:foregroundMark x1="51523" y1="48279" x2="59074" y2="52242"/>
                        <a14:foregroundMark x1="59074" y1="52242" x2="54202" y2="58498"/>
                        <a14:foregroundMark x1="54202" y1="58498" x2="21803" y2="57664"/>
                        <a14:foregroundMark x1="21803" y1="57664" x2="28745" y2="62878"/>
                        <a14:foregroundMark x1="28745" y1="62878" x2="85993" y2="56726"/>
                        <a14:foregroundMark x1="85993" y1="56726" x2="92205" y2="52033"/>
                        <a14:foregroundMark x1="92205" y1="52033" x2="91717" y2="60688"/>
                        <a14:foregroundMark x1="91717" y1="60688" x2="88429" y2="67570"/>
                        <a14:foregroundMark x1="88429" y1="67570" x2="17418" y2="63608"/>
                        <a14:foregroundMark x1="17418" y1="63608" x2="9501" y2="66111"/>
                        <a14:foregroundMark x1="9501" y1="66111" x2="6821" y2="57664"/>
                        <a14:foregroundMark x1="6821" y1="57664" x2="7552" y2="50574"/>
                        <a14:foregroundMark x1="57613" y1="23462" x2="61145" y2="32951"/>
                        <a14:foregroundMark x1="61145" y1="32951" x2="58952" y2="57351"/>
                        <a14:foregroundMark x1="58952" y1="57351" x2="58952" y2="57351"/>
                        <a14:foregroundMark x1="51523" y1="22523" x2="44945" y2="54223"/>
                        <a14:foregroundMark x1="56760" y1="35662" x2="58100" y2="47341"/>
                        <a14:foregroundMark x1="58100" y1="47341" x2="58222" y2="47237"/>
                        <a14:foregroundMark x1="50183" y1="41710" x2="51157" y2="58603"/>
                        <a14:foregroundMark x1="51157" y1="58603" x2="50670" y2="59958"/>
                        <a14:foregroundMark x1="55177" y1="39729" x2="55177" y2="39729"/>
                        <a14:foregroundMark x1="56273" y1="40250" x2="56273" y2="40250"/>
                        <a14:foregroundMark x1="41413" y1="18770" x2="35201" y2="24192"/>
                        <a14:foregroundMark x1="35201" y1="24192" x2="35810" y2="30970"/>
                        <a14:foregroundMark x1="35810" y1="30970" x2="44702" y2="32534"/>
                        <a14:foregroundMark x1="44702" y1="32534" x2="37881" y2="37018"/>
                        <a14:foregroundMark x1="37881" y1="37018" x2="36175" y2="45255"/>
                        <a14:foregroundMark x1="36175" y1="45255" x2="39829" y2="49009"/>
                        <a14:foregroundMark x1="65530" y1="12826" x2="68453" y2="13139"/>
                        <a14:foregroundMark x1="67600" y1="15746" x2="60536" y2="15746"/>
                        <a14:foregroundMark x1="65773" y1="10219" x2="65773" y2="10219"/>
                        <a14:foregroundMark x1="62972" y1="10428" x2="62972" y2="10428"/>
                        <a14:foregroundMark x1="60536" y1="11262" x2="60536" y2="11262"/>
                        <a14:foregroundMark x1="58587" y1="13452" x2="58587" y2="13452"/>
                        <a14:foregroundMark x1="64068" y1="6048" x2="64068" y2="6048"/>
                        <a14:foregroundMark x1="81486" y1="59958" x2="81486" y2="59958"/>
                        <a14:foregroundMark x1="84531" y1="62148" x2="84531" y2="62148"/>
                        <a14:foregroundMark x1="72351" y1="60584" x2="72351" y2="60584"/>
                        <a14:foregroundMark x1="18879" y1="57560" x2="18879" y2="57560"/>
                        <a14:foregroundMark x1="94032" y1="51512" x2="94032" y2="67258"/>
                        <a14:foregroundMark x1="7186" y1="66528" x2="6577" y2="63399"/>
                        <a14:foregroundMark x1="16322" y1="63191" x2="22533" y2="54745"/>
                        <a14:foregroundMark x1="22533" y1="54745" x2="27771" y2="52763"/>
                        <a14:foregroundMark x1="5481" y1="56413" x2="5481" y2="56413"/>
                        <a14:foregroundMark x1="6821" y1="52659" x2="6821" y2="52659"/>
                        <a14:foregroundMark x1="6090" y1="52868" x2="6090" y2="52868"/>
                        <a14:foregroundMark x1="5116" y1="52659" x2="5116" y2="52659"/>
                        <a14:foregroundMark x1="5847" y1="59645" x2="5847" y2="59645"/>
                        <a14:foregroundMark x1="5725" y1="63087" x2="5725" y2="63087"/>
                        <a14:foregroundMark x1="6090" y1="66423" x2="6090" y2="66423"/>
                        <a14:foregroundMark x1="5481" y1="66528" x2="5481" y2="66528"/>
                        <a14:foregroundMark x1="5481" y1="63087" x2="5481" y2="63087"/>
                        <a14:foregroundMark x1="4994" y1="50991" x2="4994" y2="50991"/>
                        <a14:foregroundMark x1="39951" y1="55057" x2="42387" y2="54745"/>
                        <a14:foregroundMark x1="94884" y1="56100" x2="94884" y2="56100"/>
                        <a14:foregroundMark x1="94762" y1="63087" x2="94762" y2="63087"/>
                        <a14:foregroundMark x1="94641" y1="66736" x2="94641" y2="66736"/>
                        <a14:foregroundMark x1="4750" y1="53806" x2="4750" y2="53806"/>
                        <a14:foregroundMark x1="5238" y1="63087" x2="5238" y2="63087"/>
                        <a14:foregroundMark x1="4994" y1="66632" x2="4994" y2="66632"/>
                        <a14:backgroundMark x1="64921" y1="44526" x2="64921" y2="44526"/>
                        <a14:backgroundMark x1="64434" y1="40667" x2="64434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4" b="28426"/>
          <a:stretch/>
        </p:blipFill>
        <p:spPr bwMode="auto">
          <a:xfrm>
            <a:off x="7836450" y="3698377"/>
            <a:ext cx="1307550" cy="1138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Google Shape;3858;p58">
            <a:extLst>
              <a:ext uri="{FF2B5EF4-FFF2-40B4-BE49-F238E27FC236}">
                <a16:creationId xmlns:a16="http://schemas.microsoft.com/office/drawing/2014/main" id="{BE9CFC7F-9749-BB2E-4670-190D527F9FEE}"/>
              </a:ext>
            </a:extLst>
          </p:cNvPr>
          <p:cNvSpPr/>
          <p:nvPr/>
        </p:nvSpPr>
        <p:spPr>
          <a:xfrm>
            <a:off x="5613328" y="1141343"/>
            <a:ext cx="2554200" cy="3304684"/>
          </a:xfrm>
          <a:prstGeom prst="roundRect">
            <a:avLst>
              <a:gd name="adj" fmla="val 40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3863;p58">
            <a:extLst>
              <a:ext uri="{FF2B5EF4-FFF2-40B4-BE49-F238E27FC236}">
                <a16:creationId xmlns:a16="http://schemas.microsoft.com/office/drawing/2014/main" id="{3F8C72D4-21A8-F6C6-9F7A-3D26B9BC6BB8}"/>
              </a:ext>
            </a:extLst>
          </p:cNvPr>
          <p:cNvGrpSpPr/>
          <p:nvPr/>
        </p:nvGrpSpPr>
        <p:grpSpPr>
          <a:xfrm>
            <a:off x="7781266" y="3087523"/>
            <a:ext cx="234762" cy="218290"/>
            <a:chOff x="8652775" y="883650"/>
            <a:chExt cx="38125" cy="35450"/>
          </a:xfrm>
        </p:grpSpPr>
        <p:sp>
          <p:nvSpPr>
            <p:cNvPr id="7" name="Google Shape;3864;p58">
              <a:extLst>
                <a:ext uri="{FF2B5EF4-FFF2-40B4-BE49-F238E27FC236}">
                  <a16:creationId xmlns:a16="http://schemas.microsoft.com/office/drawing/2014/main" id="{92C76DB5-7988-8AC7-DE4B-5EA360616F5A}"/>
                </a:ext>
              </a:extLst>
            </p:cNvPr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865;p58">
              <a:extLst>
                <a:ext uri="{FF2B5EF4-FFF2-40B4-BE49-F238E27FC236}">
                  <a16:creationId xmlns:a16="http://schemas.microsoft.com/office/drawing/2014/main" id="{29492FBF-58CB-2027-5B1C-A0AE255517C4}"/>
                </a:ext>
              </a:extLst>
            </p:cNvPr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866;p58">
              <a:extLst>
                <a:ext uri="{FF2B5EF4-FFF2-40B4-BE49-F238E27FC236}">
                  <a16:creationId xmlns:a16="http://schemas.microsoft.com/office/drawing/2014/main" id="{C8BAE84C-61A9-EC3A-C372-3F77E13DE039}"/>
                </a:ext>
              </a:extLst>
            </p:cNvPr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3873;p58">
            <a:extLst>
              <a:ext uri="{FF2B5EF4-FFF2-40B4-BE49-F238E27FC236}">
                <a16:creationId xmlns:a16="http://schemas.microsoft.com/office/drawing/2014/main" id="{C7679212-5707-90A2-3A69-BABFF9B02059}"/>
              </a:ext>
            </a:extLst>
          </p:cNvPr>
          <p:cNvSpPr txBox="1">
            <a:spLocks/>
          </p:cNvSpPr>
          <p:nvPr/>
        </p:nvSpPr>
        <p:spPr>
          <a:xfrm>
            <a:off x="5722857" y="3921102"/>
            <a:ext cx="2312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ter"/>
              <a:buNone/>
              <a:defRPr sz="1800" b="1" i="0" u="none" strike="noStrike" cap="non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ter"/>
              <a:buNone/>
              <a:defRPr sz="2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ter"/>
              <a:buNone/>
              <a:defRPr sz="2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ter"/>
              <a:buNone/>
              <a:defRPr sz="2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ter"/>
              <a:buNone/>
              <a:defRPr sz="2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ter"/>
              <a:buNone/>
              <a:defRPr sz="2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ter"/>
              <a:buNone/>
              <a:defRPr sz="2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ter"/>
              <a:buNone/>
              <a:defRPr sz="2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ter"/>
              <a:buNone/>
              <a:defRPr sz="2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pt-BR" dirty="0"/>
              <a:t>Vitor Hugo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9A69A35-435F-AB66-E6A7-2B03308D4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30" y="1297456"/>
            <a:ext cx="2218196" cy="25575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673748B-CB74-AEBE-184C-5E2935ACD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617" y="1323846"/>
            <a:ext cx="2255121" cy="2551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55B75E2-4508-5DB0-5631-89B80902C0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8049" y="1323846"/>
            <a:ext cx="2301716" cy="2551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4320;p59">
            <a:extLst>
              <a:ext uri="{FF2B5EF4-FFF2-40B4-BE49-F238E27FC236}">
                <a16:creationId xmlns:a16="http://schemas.microsoft.com/office/drawing/2014/main" id="{4AAAE9BF-8974-2E04-23B7-3480FE0B72A9}"/>
              </a:ext>
            </a:extLst>
          </p:cNvPr>
          <p:cNvGrpSpPr/>
          <p:nvPr/>
        </p:nvGrpSpPr>
        <p:grpSpPr>
          <a:xfrm>
            <a:off x="5735832" y="2990506"/>
            <a:ext cx="528900" cy="528900"/>
            <a:chOff x="6454725" y="2962950"/>
            <a:chExt cx="528900" cy="528900"/>
          </a:xfrm>
        </p:grpSpPr>
        <p:sp>
          <p:nvSpPr>
            <p:cNvPr id="18" name="Google Shape;4321;p59">
              <a:extLst>
                <a:ext uri="{FF2B5EF4-FFF2-40B4-BE49-F238E27FC236}">
                  <a16:creationId xmlns:a16="http://schemas.microsoft.com/office/drawing/2014/main" id="{8324009A-9667-E207-F7A6-6DB10D49CE1F}"/>
                </a:ext>
              </a:extLst>
            </p:cNvPr>
            <p:cNvSpPr/>
            <p:nvPr/>
          </p:nvSpPr>
          <p:spPr>
            <a:xfrm>
              <a:off x="6454725" y="2962950"/>
              <a:ext cx="528900" cy="528900"/>
            </a:xfrm>
            <a:prstGeom prst="roundRect">
              <a:avLst>
                <a:gd name="adj" fmla="val 1232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322;p59">
              <a:extLst>
                <a:ext uri="{FF2B5EF4-FFF2-40B4-BE49-F238E27FC236}">
                  <a16:creationId xmlns:a16="http://schemas.microsoft.com/office/drawing/2014/main" id="{C4ECCF5C-2082-FF4C-20A5-E608197F40BD}"/>
                </a:ext>
              </a:extLst>
            </p:cNvPr>
            <p:cNvSpPr/>
            <p:nvPr/>
          </p:nvSpPr>
          <p:spPr>
            <a:xfrm>
              <a:off x="6588052" y="3091168"/>
              <a:ext cx="238944" cy="272379"/>
            </a:xfrm>
            <a:custGeom>
              <a:avLst/>
              <a:gdLst/>
              <a:ahLst/>
              <a:cxnLst/>
              <a:rect l="l" t="t" r="r" b="b"/>
              <a:pathLst>
                <a:path w="130928" h="148841" extrusionOk="0">
                  <a:moveTo>
                    <a:pt x="70184" y="0"/>
                  </a:moveTo>
                  <a:cubicBezTo>
                    <a:pt x="67749" y="0"/>
                    <a:pt x="65781" y="1968"/>
                    <a:pt x="65781" y="4370"/>
                  </a:cubicBezTo>
                  <a:lnTo>
                    <a:pt x="65781" y="100105"/>
                  </a:lnTo>
                  <a:cubicBezTo>
                    <a:pt x="65781" y="106844"/>
                    <a:pt x="61744" y="112915"/>
                    <a:pt x="55507" y="115483"/>
                  </a:cubicBezTo>
                  <a:cubicBezTo>
                    <a:pt x="53445" y="116348"/>
                    <a:pt x="51279" y="116767"/>
                    <a:pt x="49132" y="116767"/>
                  </a:cubicBezTo>
                  <a:cubicBezTo>
                    <a:pt x="44819" y="116767"/>
                    <a:pt x="40578" y="115076"/>
                    <a:pt x="37394" y="111914"/>
                  </a:cubicBezTo>
                  <a:cubicBezTo>
                    <a:pt x="32624" y="107177"/>
                    <a:pt x="31156" y="100039"/>
                    <a:pt x="33691" y="93801"/>
                  </a:cubicBezTo>
                  <a:cubicBezTo>
                    <a:pt x="36260" y="87563"/>
                    <a:pt x="42297" y="83493"/>
                    <a:pt x="49035" y="83460"/>
                  </a:cubicBezTo>
                  <a:cubicBezTo>
                    <a:pt x="51437" y="83460"/>
                    <a:pt x="53405" y="81492"/>
                    <a:pt x="53405" y="79090"/>
                  </a:cubicBezTo>
                  <a:lnTo>
                    <a:pt x="53405" y="55740"/>
                  </a:lnTo>
                  <a:cubicBezTo>
                    <a:pt x="53405" y="53305"/>
                    <a:pt x="51437" y="51370"/>
                    <a:pt x="49035" y="51370"/>
                  </a:cubicBezTo>
                  <a:cubicBezTo>
                    <a:pt x="21983" y="51370"/>
                    <a:pt x="0" y="73253"/>
                    <a:pt x="0" y="100105"/>
                  </a:cubicBezTo>
                  <a:cubicBezTo>
                    <a:pt x="0" y="126991"/>
                    <a:pt x="21949" y="148840"/>
                    <a:pt x="49002" y="148840"/>
                  </a:cubicBezTo>
                  <a:cubicBezTo>
                    <a:pt x="76021" y="148840"/>
                    <a:pt x="98037" y="126991"/>
                    <a:pt x="98037" y="100105"/>
                  </a:cubicBezTo>
                  <a:lnTo>
                    <a:pt x="98037" y="57742"/>
                  </a:lnTo>
                  <a:cubicBezTo>
                    <a:pt x="106751" y="62347"/>
                    <a:pt x="116484" y="64780"/>
                    <a:pt x="126356" y="64780"/>
                  </a:cubicBezTo>
                  <a:cubicBezTo>
                    <a:pt x="126423" y="64780"/>
                    <a:pt x="126490" y="64780"/>
                    <a:pt x="126557" y="64780"/>
                  </a:cubicBezTo>
                  <a:cubicBezTo>
                    <a:pt x="128959" y="64780"/>
                    <a:pt x="130927" y="62812"/>
                    <a:pt x="130927" y="60410"/>
                  </a:cubicBezTo>
                  <a:lnTo>
                    <a:pt x="130927" y="37094"/>
                  </a:lnTo>
                  <a:cubicBezTo>
                    <a:pt x="130927" y="34658"/>
                    <a:pt x="128959" y="32724"/>
                    <a:pt x="126557" y="32724"/>
                  </a:cubicBezTo>
                  <a:cubicBezTo>
                    <a:pt x="110813" y="32724"/>
                    <a:pt x="98037" y="19981"/>
                    <a:pt x="98037" y="4370"/>
                  </a:cubicBezTo>
                  <a:cubicBezTo>
                    <a:pt x="98037" y="1968"/>
                    <a:pt x="96069" y="0"/>
                    <a:pt x="936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7" name="Google Shape;4057;p59"/>
          <p:cNvGrpSpPr/>
          <p:nvPr/>
        </p:nvGrpSpPr>
        <p:grpSpPr>
          <a:xfrm>
            <a:off x="-307502" y="97017"/>
            <a:ext cx="1088320" cy="1251963"/>
            <a:chOff x="2258600" y="1433188"/>
            <a:chExt cx="467050" cy="537300"/>
          </a:xfrm>
        </p:grpSpPr>
        <p:sp>
          <p:nvSpPr>
            <p:cNvPr id="4058" name="Google Shape;4058;p59"/>
            <p:cNvSpPr/>
            <p:nvPr/>
          </p:nvSpPr>
          <p:spPr>
            <a:xfrm>
              <a:off x="2258600" y="1433350"/>
              <a:ext cx="467050" cy="536975"/>
            </a:xfrm>
            <a:custGeom>
              <a:avLst/>
              <a:gdLst/>
              <a:ahLst/>
              <a:cxnLst/>
              <a:rect l="l" t="t" r="r" b="b"/>
              <a:pathLst>
                <a:path w="18682" h="21479" extrusionOk="0">
                  <a:moveTo>
                    <a:pt x="9347" y="607"/>
                  </a:moveTo>
                  <a:cubicBezTo>
                    <a:pt x="9740" y="607"/>
                    <a:pt x="10050" y="929"/>
                    <a:pt x="10050" y="1322"/>
                  </a:cubicBezTo>
                  <a:cubicBezTo>
                    <a:pt x="10050" y="1715"/>
                    <a:pt x="9740" y="2024"/>
                    <a:pt x="9347" y="2024"/>
                  </a:cubicBezTo>
                  <a:cubicBezTo>
                    <a:pt x="8954" y="2024"/>
                    <a:pt x="8633" y="1715"/>
                    <a:pt x="8633" y="1322"/>
                  </a:cubicBezTo>
                  <a:cubicBezTo>
                    <a:pt x="8633" y="929"/>
                    <a:pt x="8954" y="607"/>
                    <a:pt x="9347" y="607"/>
                  </a:cubicBezTo>
                  <a:close/>
                  <a:moveTo>
                    <a:pt x="9347" y="0"/>
                  </a:moveTo>
                  <a:cubicBezTo>
                    <a:pt x="8609" y="0"/>
                    <a:pt x="8025" y="583"/>
                    <a:pt x="8025" y="1322"/>
                  </a:cubicBezTo>
                  <a:cubicBezTo>
                    <a:pt x="8025" y="1905"/>
                    <a:pt x="8395" y="2393"/>
                    <a:pt x="8918" y="2572"/>
                  </a:cubicBezTo>
                  <a:lnTo>
                    <a:pt x="8918" y="3608"/>
                  </a:lnTo>
                  <a:cubicBezTo>
                    <a:pt x="6120" y="3739"/>
                    <a:pt x="3656" y="5155"/>
                    <a:pt x="2108" y="7287"/>
                  </a:cubicBezTo>
                  <a:cubicBezTo>
                    <a:pt x="1906" y="7560"/>
                    <a:pt x="1727" y="7858"/>
                    <a:pt x="1548" y="8156"/>
                  </a:cubicBezTo>
                  <a:lnTo>
                    <a:pt x="1167" y="8156"/>
                  </a:lnTo>
                  <a:cubicBezTo>
                    <a:pt x="417" y="9489"/>
                    <a:pt x="1" y="11037"/>
                    <a:pt x="1" y="12668"/>
                  </a:cubicBezTo>
                  <a:cubicBezTo>
                    <a:pt x="1" y="12847"/>
                    <a:pt x="1" y="13014"/>
                    <a:pt x="13" y="13180"/>
                  </a:cubicBezTo>
                  <a:lnTo>
                    <a:pt x="429" y="13180"/>
                  </a:lnTo>
                  <a:cubicBezTo>
                    <a:pt x="441" y="13442"/>
                    <a:pt x="477" y="13704"/>
                    <a:pt x="513" y="13954"/>
                  </a:cubicBezTo>
                  <a:cubicBezTo>
                    <a:pt x="1191" y="18217"/>
                    <a:pt x="4882" y="21479"/>
                    <a:pt x="9347" y="21479"/>
                  </a:cubicBezTo>
                  <a:cubicBezTo>
                    <a:pt x="13800" y="21479"/>
                    <a:pt x="17491" y="18217"/>
                    <a:pt x="18170" y="13954"/>
                  </a:cubicBezTo>
                  <a:cubicBezTo>
                    <a:pt x="18205" y="13704"/>
                    <a:pt x="18241" y="13442"/>
                    <a:pt x="18253" y="13180"/>
                  </a:cubicBezTo>
                  <a:lnTo>
                    <a:pt x="18670" y="13180"/>
                  </a:lnTo>
                  <a:cubicBezTo>
                    <a:pt x="18682" y="13014"/>
                    <a:pt x="18682" y="12847"/>
                    <a:pt x="18682" y="12668"/>
                  </a:cubicBezTo>
                  <a:cubicBezTo>
                    <a:pt x="18682" y="11025"/>
                    <a:pt x="18265" y="9489"/>
                    <a:pt x="17515" y="8156"/>
                  </a:cubicBezTo>
                  <a:lnTo>
                    <a:pt x="17134" y="8156"/>
                  </a:lnTo>
                  <a:cubicBezTo>
                    <a:pt x="16967" y="7858"/>
                    <a:pt x="16777" y="7572"/>
                    <a:pt x="16574" y="7287"/>
                  </a:cubicBezTo>
                  <a:cubicBezTo>
                    <a:pt x="15026" y="5155"/>
                    <a:pt x="12562" y="3739"/>
                    <a:pt x="9764" y="3608"/>
                  </a:cubicBezTo>
                  <a:lnTo>
                    <a:pt x="9764" y="2572"/>
                  </a:lnTo>
                  <a:cubicBezTo>
                    <a:pt x="10288" y="2393"/>
                    <a:pt x="10657" y="1905"/>
                    <a:pt x="10657" y="1322"/>
                  </a:cubicBezTo>
                  <a:cubicBezTo>
                    <a:pt x="10657" y="583"/>
                    <a:pt x="10073" y="0"/>
                    <a:pt x="934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9" name="Google Shape;4059;p59"/>
            <p:cNvGrpSpPr/>
            <p:nvPr/>
          </p:nvGrpSpPr>
          <p:grpSpPr>
            <a:xfrm>
              <a:off x="2258600" y="1433188"/>
              <a:ext cx="467050" cy="537300"/>
              <a:chOff x="2258600" y="-256450"/>
              <a:chExt cx="467050" cy="537300"/>
            </a:xfrm>
          </p:grpSpPr>
          <p:sp>
            <p:nvSpPr>
              <p:cNvPr id="4060" name="Google Shape;4060;p59"/>
              <p:cNvSpPr/>
              <p:nvPr/>
            </p:nvSpPr>
            <p:spPr>
              <a:xfrm>
                <a:off x="2481850" y="-201675"/>
                <a:ext cx="20850" cy="940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3763" extrusionOk="0">
                    <a:moveTo>
                      <a:pt x="0" y="0"/>
                    </a:moveTo>
                    <a:lnTo>
                      <a:pt x="0" y="3763"/>
                    </a:lnTo>
                    <a:lnTo>
                      <a:pt x="834" y="3763"/>
                    </a:ln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59"/>
              <p:cNvSpPr/>
              <p:nvPr/>
            </p:nvSpPr>
            <p:spPr>
              <a:xfrm>
                <a:off x="2269025" y="69475"/>
                <a:ext cx="44650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7860" h="930" extrusionOk="0">
                    <a:moveTo>
                      <a:pt x="0" y="1"/>
                    </a:moveTo>
                    <a:cubicBezTo>
                      <a:pt x="12" y="322"/>
                      <a:pt x="48" y="620"/>
                      <a:pt x="96" y="930"/>
                    </a:cubicBezTo>
                    <a:lnTo>
                      <a:pt x="17753" y="930"/>
                    </a:lnTo>
                    <a:cubicBezTo>
                      <a:pt x="17800" y="620"/>
                      <a:pt x="17836" y="310"/>
                      <a:pt x="178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59"/>
              <p:cNvSpPr/>
              <p:nvPr/>
            </p:nvSpPr>
            <p:spPr>
              <a:xfrm>
                <a:off x="2271700" y="92700"/>
                <a:ext cx="4411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17646" h="7526" extrusionOk="0">
                    <a:moveTo>
                      <a:pt x="1" y="1"/>
                    </a:moveTo>
                    <a:cubicBezTo>
                      <a:pt x="679" y="4263"/>
                      <a:pt x="4370" y="7525"/>
                      <a:pt x="8823" y="7525"/>
                    </a:cubicBezTo>
                    <a:cubicBezTo>
                      <a:pt x="13276" y="7525"/>
                      <a:pt x="16967" y="4263"/>
                      <a:pt x="176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59"/>
              <p:cNvSpPr/>
              <p:nvPr/>
            </p:nvSpPr>
            <p:spPr>
              <a:xfrm>
                <a:off x="2311300" y="-166250"/>
                <a:ext cx="361675" cy="92300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3692" extrusionOk="0">
                    <a:moveTo>
                      <a:pt x="7239" y="0"/>
                    </a:moveTo>
                    <a:cubicBezTo>
                      <a:pt x="4262" y="0"/>
                      <a:pt x="1631" y="1453"/>
                      <a:pt x="0" y="3691"/>
                    </a:cubicBezTo>
                    <a:lnTo>
                      <a:pt x="14466" y="3691"/>
                    </a:lnTo>
                    <a:cubicBezTo>
                      <a:pt x="12847" y="1453"/>
                      <a:pt x="10216" y="0"/>
                      <a:pt x="7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59"/>
              <p:cNvSpPr/>
              <p:nvPr/>
            </p:nvSpPr>
            <p:spPr>
              <a:xfrm>
                <a:off x="2296700" y="-73975"/>
                <a:ext cx="39115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5646" h="929" extrusionOk="0">
                    <a:moveTo>
                      <a:pt x="584" y="0"/>
                    </a:moveTo>
                    <a:cubicBezTo>
                      <a:pt x="370" y="298"/>
                      <a:pt x="179" y="607"/>
                      <a:pt x="1" y="929"/>
                    </a:cubicBezTo>
                    <a:lnTo>
                      <a:pt x="15645" y="929"/>
                    </a:lnTo>
                    <a:cubicBezTo>
                      <a:pt x="15467" y="607"/>
                      <a:pt x="15276" y="298"/>
                      <a:pt x="150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59"/>
              <p:cNvSpPr/>
              <p:nvPr/>
            </p:nvSpPr>
            <p:spPr>
              <a:xfrm>
                <a:off x="2258600" y="-52550"/>
                <a:ext cx="467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18682" h="5037" extrusionOk="0">
                    <a:moveTo>
                      <a:pt x="1167" y="0"/>
                    </a:moveTo>
                    <a:cubicBezTo>
                      <a:pt x="429" y="1346"/>
                      <a:pt x="1" y="2882"/>
                      <a:pt x="1" y="4525"/>
                    </a:cubicBezTo>
                    <a:cubicBezTo>
                      <a:pt x="1" y="4691"/>
                      <a:pt x="13" y="4870"/>
                      <a:pt x="24" y="5037"/>
                    </a:cubicBezTo>
                    <a:lnTo>
                      <a:pt x="18670" y="5037"/>
                    </a:lnTo>
                    <a:cubicBezTo>
                      <a:pt x="18682" y="4870"/>
                      <a:pt x="18682" y="4691"/>
                      <a:pt x="18682" y="4525"/>
                    </a:cubicBezTo>
                    <a:cubicBezTo>
                      <a:pt x="18682" y="2882"/>
                      <a:pt x="18265" y="1346"/>
                      <a:pt x="175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59"/>
              <p:cNvSpPr/>
              <p:nvPr/>
            </p:nvSpPr>
            <p:spPr>
              <a:xfrm>
                <a:off x="2459225" y="-256450"/>
                <a:ext cx="66100" cy="66100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644" extrusionOk="0">
                    <a:moveTo>
                      <a:pt x="1322" y="620"/>
                    </a:moveTo>
                    <a:cubicBezTo>
                      <a:pt x="1715" y="620"/>
                      <a:pt x="2036" y="929"/>
                      <a:pt x="2036" y="1322"/>
                    </a:cubicBezTo>
                    <a:cubicBezTo>
                      <a:pt x="2036" y="1715"/>
                      <a:pt x="1715" y="2036"/>
                      <a:pt x="1322" y="2036"/>
                    </a:cubicBezTo>
                    <a:cubicBezTo>
                      <a:pt x="929" y="2036"/>
                      <a:pt x="608" y="1715"/>
                      <a:pt x="608" y="1322"/>
                    </a:cubicBezTo>
                    <a:cubicBezTo>
                      <a:pt x="608" y="929"/>
                      <a:pt x="929" y="620"/>
                      <a:pt x="1322" y="620"/>
                    </a:cubicBezTo>
                    <a:close/>
                    <a:moveTo>
                      <a:pt x="1322" y="1"/>
                    </a:moveTo>
                    <a:cubicBezTo>
                      <a:pt x="596" y="1"/>
                      <a:pt x="0" y="596"/>
                      <a:pt x="0" y="1322"/>
                    </a:cubicBezTo>
                    <a:cubicBezTo>
                      <a:pt x="0" y="2048"/>
                      <a:pt x="596" y="2644"/>
                      <a:pt x="1322" y="2644"/>
                    </a:cubicBezTo>
                    <a:cubicBezTo>
                      <a:pt x="2048" y="2644"/>
                      <a:pt x="2644" y="2048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59"/>
              <p:cNvSpPr/>
              <p:nvPr/>
            </p:nvSpPr>
            <p:spPr>
              <a:xfrm>
                <a:off x="2578575" y="4900"/>
                <a:ext cx="4437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739" extrusionOk="0">
                    <a:moveTo>
                      <a:pt x="1656" y="0"/>
                    </a:moveTo>
                    <a:lnTo>
                      <a:pt x="1" y="2739"/>
                    </a:lnTo>
                    <a:lnTo>
                      <a:pt x="1775" y="2739"/>
                    </a:lnTo>
                    <a:lnTo>
                      <a:pt x="1775" y="631"/>
                    </a:lnTo>
                    <a:cubicBezTo>
                      <a:pt x="1775" y="405"/>
                      <a:pt x="1739" y="191"/>
                      <a:pt x="1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59"/>
              <p:cNvSpPr/>
              <p:nvPr/>
            </p:nvSpPr>
            <p:spPr>
              <a:xfrm>
                <a:off x="2479175" y="-22500"/>
                <a:ext cx="9942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3977" h="3835" extrusionOk="0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59"/>
              <p:cNvSpPr/>
              <p:nvPr/>
            </p:nvSpPr>
            <p:spPr>
              <a:xfrm>
                <a:off x="2361300" y="-22500"/>
                <a:ext cx="17592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3835" extrusionOk="0">
                    <a:moveTo>
                      <a:pt x="1739" y="1"/>
                    </a:moveTo>
                    <a:cubicBezTo>
                      <a:pt x="786" y="1"/>
                      <a:pt x="0" y="775"/>
                      <a:pt x="0" y="1727"/>
                    </a:cubicBezTo>
                    <a:lnTo>
                      <a:pt x="0" y="3835"/>
                    </a:lnTo>
                    <a:lnTo>
                      <a:pt x="4715" y="3835"/>
                    </a:lnTo>
                    <a:lnTo>
                      <a:pt x="7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59"/>
              <p:cNvSpPr/>
              <p:nvPr/>
            </p:nvSpPr>
            <p:spPr>
              <a:xfrm>
                <a:off x="2561925" y="-8800"/>
                <a:ext cx="5805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3287" extrusionOk="0">
                    <a:moveTo>
                      <a:pt x="1977" y="1"/>
                    </a:moveTo>
                    <a:lnTo>
                      <a:pt x="0" y="3287"/>
                    </a:lnTo>
                    <a:lnTo>
                      <a:pt x="667" y="3287"/>
                    </a:lnTo>
                    <a:lnTo>
                      <a:pt x="2322" y="548"/>
                    </a:lnTo>
                    <a:cubicBezTo>
                      <a:pt x="2238" y="346"/>
                      <a:pt x="2131" y="155"/>
                      <a:pt x="1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59"/>
              <p:cNvSpPr/>
              <p:nvPr/>
            </p:nvSpPr>
            <p:spPr>
              <a:xfrm>
                <a:off x="2520550" y="-22500"/>
                <a:ext cx="90800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835" extrusionOk="0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632" y="549"/>
                    </a:lnTo>
                    <a:cubicBezTo>
                      <a:pt x="3322" y="215"/>
                      <a:pt x="2870" y="1"/>
                      <a:pt x="2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59"/>
              <p:cNvSpPr/>
              <p:nvPr/>
            </p:nvSpPr>
            <p:spPr>
              <a:xfrm>
                <a:off x="2348500" y="1281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23" y="0"/>
                    </a:moveTo>
                    <a:cubicBezTo>
                      <a:pt x="716" y="0"/>
                      <a:pt x="710" y="0"/>
                      <a:pt x="703" y="0"/>
                    </a:cubicBez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703" y="1381"/>
                    </a:cubicBezTo>
                    <a:cubicBezTo>
                      <a:pt x="1084" y="1381"/>
                      <a:pt x="1393" y="1072"/>
                      <a:pt x="1393" y="691"/>
                    </a:cubicBezTo>
                    <a:cubicBezTo>
                      <a:pt x="1393" y="317"/>
                      <a:pt x="1095" y="0"/>
                      <a:pt x="7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59"/>
              <p:cNvSpPr/>
              <p:nvPr/>
            </p:nvSpPr>
            <p:spPr>
              <a:xfrm>
                <a:off x="23991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59"/>
              <p:cNvSpPr/>
              <p:nvPr/>
            </p:nvSpPr>
            <p:spPr>
              <a:xfrm>
                <a:off x="24497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59"/>
              <p:cNvSpPr/>
              <p:nvPr/>
            </p:nvSpPr>
            <p:spPr>
              <a:xfrm>
                <a:off x="25003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7"/>
                      <a:pt x="1083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59"/>
              <p:cNvSpPr/>
              <p:nvPr/>
            </p:nvSpPr>
            <p:spPr>
              <a:xfrm>
                <a:off x="2550600" y="1281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84" y="1381"/>
                      <a:pt x="1394" y="1072"/>
                      <a:pt x="1394" y="691"/>
                    </a:cubicBezTo>
                    <a:cubicBezTo>
                      <a:pt x="1394" y="317"/>
                      <a:pt x="1095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59"/>
              <p:cNvSpPr/>
              <p:nvPr/>
            </p:nvSpPr>
            <p:spPr>
              <a:xfrm>
                <a:off x="26012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59"/>
              <p:cNvSpPr/>
              <p:nvPr/>
            </p:nvSpPr>
            <p:spPr>
              <a:xfrm>
                <a:off x="2392850" y="187050"/>
                <a:ext cx="1988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42" extrusionOk="0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59"/>
              <p:cNvSpPr/>
              <p:nvPr/>
            </p:nvSpPr>
            <p:spPr>
              <a:xfrm>
                <a:off x="2392850" y="213250"/>
                <a:ext cx="1988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42" extrusionOk="0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0" name="Google Shape;4080;p59"/>
          <p:cNvGrpSpPr/>
          <p:nvPr/>
        </p:nvGrpSpPr>
        <p:grpSpPr>
          <a:xfrm>
            <a:off x="1172021" y="3332394"/>
            <a:ext cx="1055985" cy="905499"/>
            <a:chOff x="4041575" y="1574875"/>
            <a:chExt cx="296475" cy="254225"/>
          </a:xfrm>
        </p:grpSpPr>
        <p:sp>
          <p:nvSpPr>
            <p:cNvPr id="4081" name="Google Shape;4081;p59"/>
            <p:cNvSpPr/>
            <p:nvPr/>
          </p:nvSpPr>
          <p:spPr>
            <a:xfrm>
              <a:off x="4041575" y="1574875"/>
              <a:ext cx="296475" cy="254225"/>
            </a:xfrm>
            <a:custGeom>
              <a:avLst/>
              <a:gdLst/>
              <a:ahLst/>
              <a:cxnLst/>
              <a:rect l="l" t="t" r="r" b="b"/>
              <a:pathLst>
                <a:path w="11859" h="10169" extrusionOk="0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82" name="Google Shape;4082;p59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4083" name="Google Shape;4083;p59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037" extrusionOk="0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59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1" extrusionOk="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59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037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59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311" extrusionOk="0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59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941" extrusionOk="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59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941" extrusionOk="0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59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9776" extrusionOk="0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59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7943" h="2799" extrusionOk="0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59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59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989" extrusionOk="0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93" name="Google Shape;4093;p59"/>
          <p:cNvGrpSpPr/>
          <p:nvPr/>
        </p:nvGrpSpPr>
        <p:grpSpPr>
          <a:xfrm>
            <a:off x="-749332" y="2445605"/>
            <a:ext cx="1827087" cy="2315090"/>
            <a:chOff x="4700075" y="3262363"/>
            <a:chExt cx="560525" cy="710238"/>
          </a:xfrm>
        </p:grpSpPr>
        <p:sp>
          <p:nvSpPr>
            <p:cNvPr id="4094" name="Google Shape;4094;p59"/>
            <p:cNvSpPr/>
            <p:nvPr/>
          </p:nvSpPr>
          <p:spPr>
            <a:xfrm>
              <a:off x="4700075" y="3262375"/>
              <a:ext cx="560525" cy="710225"/>
            </a:xfrm>
            <a:custGeom>
              <a:avLst/>
              <a:gdLst/>
              <a:ahLst/>
              <a:cxnLst/>
              <a:rect l="l" t="t" r="r" b="b"/>
              <a:pathLst>
                <a:path w="22421" h="28409" extrusionOk="0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5" name="Google Shape;4095;p59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4096" name="Google Shape;4096;p59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2824" extrusionOk="0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59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870" extrusionOk="0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59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918" extrusionOk="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59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3" extrusionOk="0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59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061" extrusionOk="0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59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275" extrusionOk="0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59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882" extrusionOk="0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59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49" extrusionOk="0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59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049" extrusionOk="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59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882" extrusionOk="0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59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061" extrusionOk="0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59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275" extrusionOk="0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59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70" extrusionOk="0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59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3" extrusionOk="0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59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930" extrusionOk="0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59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2812" extrusionOk="0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59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68" extrusionOk="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59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620" extrusionOk="0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59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608" extrusionOk="0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59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728" extrusionOk="0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59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727" extrusionOk="0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59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484" extrusionOk="0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59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472" extrusionOk="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59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8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59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585" extrusionOk="0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59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3097" extrusionOk="0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59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0538" extrusionOk="0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59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59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44" extrusionOk="0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59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59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59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228" extrusionOk="0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59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2228" extrusionOk="0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59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55" extrusionOk="0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59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347" extrusionOk="0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59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59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59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59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avLst/>
                <a:gdLst/>
                <a:ahLst/>
                <a:cxnLst/>
                <a:rect l="l" t="t" r="r" b="b"/>
                <a:pathLst>
                  <a:path w="11181" h="9479" extrusionOk="0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59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2883" extrusionOk="0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59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59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59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59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327" extrusionOk="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59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121" extrusionOk="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59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59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59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59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59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59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692" extrusionOk="0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59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751" extrusionOk="0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59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4514" extrusionOk="0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59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78" extrusionOk="0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59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59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2204" extrusionOk="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59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2204" extrusionOk="0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59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430" extrusionOk="0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59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1430" extrusionOk="0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59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3716" extrusionOk="0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59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3716" extrusionOk="0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57" name="Google Shape;4157;p59"/>
          <p:cNvGrpSpPr/>
          <p:nvPr/>
        </p:nvGrpSpPr>
        <p:grpSpPr>
          <a:xfrm>
            <a:off x="2455006" y="1479386"/>
            <a:ext cx="1827052" cy="2304120"/>
            <a:chOff x="8922625" y="3320713"/>
            <a:chExt cx="512900" cy="646825"/>
          </a:xfrm>
        </p:grpSpPr>
        <p:sp>
          <p:nvSpPr>
            <p:cNvPr id="4158" name="Google Shape;4158;p59"/>
            <p:cNvSpPr/>
            <p:nvPr/>
          </p:nvSpPr>
          <p:spPr>
            <a:xfrm>
              <a:off x="8922625" y="3320713"/>
              <a:ext cx="512900" cy="646825"/>
            </a:xfrm>
            <a:custGeom>
              <a:avLst/>
              <a:gdLst/>
              <a:ahLst/>
              <a:cxnLst/>
              <a:rect l="l" t="t" r="r" b="b"/>
              <a:pathLst>
                <a:path w="20516" h="25873" extrusionOk="0">
                  <a:moveTo>
                    <a:pt x="10264" y="1"/>
                  </a:moveTo>
                  <a:cubicBezTo>
                    <a:pt x="7811" y="1"/>
                    <a:pt x="5823" y="1989"/>
                    <a:pt x="5823" y="4442"/>
                  </a:cubicBezTo>
                  <a:lnTo>
                    <a:pt x="5823" y="4942"/>
                  </a:lnTo>
                  <a:cubicBezTo>
                    <a:pt x="5097" y="4942"/>
                    <a:pt x="4513" y="5525"/>
                    <a:pt x="4513" y="6240"/>
                  </a:cubicBezTo>
                  <a:cubicBezTo>
                    <a:pt x="4513" y="6966"/>
                    <a:pt x="5097" y="7549"/>
                    <a:pt x="5823" y="7549"/>
                  </a:cubicBezTo>
                  <a:lnTo>
                    <a:pt x="5823" y="9133"/>
                  </a:lnTo>
                  <a:lnTo>
                    <a:pt x="5073" y="9133"/>
                  </a:lnTo>
                  <a:cubicBezTo>
                    <a:pt x="4704" y="9133"/>
                    <a:pt x="4406" y="9430"/>
                    <a:pt x="4406" y="9800"/>
                  </a:cubicBezTo>
                  <a:cubicBezTo>
                    <a:pt x="4406" y="10169"/>
                    <a:pt x="4704" y="10478"/>
                    <a:pt x="5073" y="10478"/>
                  </a:cubicBezTo>
                  <a:lnTo>
                    <a:pt x="6406" y="10478"/>
                  </a:lnTo>
                  <a:lnTo>
                    <a:pt x="6311" y="11121"/>
                  </a:lnTo>
                  <a:cubicBezTo>
                    <a:pt x="6240" y="11109"/>
                    <a:pt x="6156" y="11109"/>
                    <a:pt x="6085" y="11109"/>
                  </a:cubicBezTo>
                  <a:cubicBezTo>
                    <a:pt x="5418" y="11109"/>
                    <a:pt x="4859" y="11490"/>
                    <a:pt x="4609" y="12050"/>
                  </a:cubicBezTo>
                  <a:lnTo>
                    <a:pt x="3537" y="12050"/>
                  </a:lnTo>
                  <a:lnTo>
                    <a:pt x="1311" y="14479"/>
                  </a:lnTo>
                  <a:lnTo>
                    <a:pt x="1311" y="17455"/>
                  </a:lnTo>
                  <a:lnTo>
                    <a:pt x="1156" y="17455"/>
                  </a:lnTo>
                  <a:cubicBezTo>
                    <a:pt x="941" y="17455"/>
                    <a:pt x="775" y="17622"/>
                    <a:pt x="775" y="17836"/>
                  </a:cubicBezTo>
                  <a:cubicBezTo>
                    <a:pt x="775" y="18039"/>
                    <a:pt x="953" y="18217"/>
                    <a:pt x="1156" y="18217"/>
                  </a:cubicBezTo>
                  <a:lnTo>
                    <a:pt x="1346" y="18217"/>
                  </a:lnTo>
                  <a:cubicBezTo>
                    <a:pt x="1382" y="18420"/>
                    <a:pt x="1501" y="18598"/>
                    <a:pt x="1680" y="18705"/>
                  </a:cubicBezTo>
                  <a:cubicBezTo>
                    <a:pt x="727" y="18884"/>
                    <a:pt x="1" y="19717"/>
                    <a:pt x="1" y="20718"/>
                  </a:cubicBezTo>
                  <a:lnTo>
                    <a:pt x="1144" y="20718"/>
                  </a:lnTo>
                  <a:cubicBezTo>
                    <a:pt x="1144" y="20217"/>
                    <a:pt x="1549" y="19813"/>
                    <a:pt x="2049" y="19813"/>
                  </a:cubicBezTo>
                  <a:cubicBezTo>
                    <a:pt x="2549" y="19813"/>
                    <a:pt x="2966" y="20217"/>
                    <a:pt x="2966" y="20718"/>
                  </a:cubicBezTo>
                  <a:lnTo>
                    <a:pt x="4097" y="20718"/>
                  </a:lnTo>
                  <a:cubicBezTo>
                    <a:pt x="4097" y="19717"/>
                    <a:pt x="3370" y="18884"/>
                    <a:pt x="2418" y="18705"/>
                  </a:cubicBezTo>
                  <a:cubicBezTo>
                    <a:pt x="2596" y="18598"/>
                    <a:pt x="2727" y="18420"/>
                    <a:pt x="2751" y="18217"/>
                  </a:cubicBezTo>
                  <a:lnTo>
                    <a:pt x="2942" y="18217"/>
                  </a:lnTo>
                  <a:cubicBezTo>
                    <a:pt x="3156" y="18217"/>
                    <a:pt x="3323" y="18039"/>
                    <a:pt x="3323" y="17836"/>
                  </a:cubicBezTo>
                  <a:cubicBezTo>
                    <a:pt x="3323" y="17622"/>
                    <a:pt x="3156" y="17455"/>
                    <a:pt x="2942" y="17455"/>
                  </a:cubicBezTo>
                  <a:lnTo>
                    <a:pt x="2727" y="17455"/>
                  </a:lnTo>
                  <a:lnTo>
                    <a:pt x="2727" y="15026"/>
                  </a:lnTo>
                  <a:lnTo>
                    <a:pt x="4156" y="13467"/>
                  </a:lnTo>
                  <a:lnTo>
                    <a:pt x="4632" y="13467"/>
                  </a:lnTo>
                  <a:cubicBezTo>
                    <a:pt x="4871" y="13919"/>
                    <a:pt x="5299" y="14252"/>
                    <a:pt x="5823" y="14336"/>
                  </a:cubicBezTo>
                  <a:lnTo>
                    <a:pt x="5061" y="19313"/>
                  </a:lnTo>
                  <a:lnTo>
                    <a:pt x="6442" y="19313"/>
                  </a:lnTo>
                  <a:lnTo>
                    <a:pt x="6442" y="20908"/>
                  </a:lnTo>
                  <a:cubicBezTo>
                    <a:pt x="6252" y="21063"/>
                    <a:pt x="6121" y="21301"/>
                    <a:pt x="6121" y="21563"/>
                  </a:cubicBezTo>
                  <a:lnTo>
                    <a:pt x="6121" y="21622"/>
                  </a:lnTo>
                  <a:lnTo>
                    <a:pt x="5359" y="21622"/>
                  </a:lnTo>
                  <a:lnTo>
                    <a:pt x="4359" y="23277"/>
                  </a:lnTo>
                  <a:lnTo>
                    <a:pt x="4359" y="25111"/>
                  </a:lnTo>
                  <a:lnTo>
                    <a:pt x="4359" y="25873"/>
                  </a:lnTo>
                  <a:lnTo>
                    <a:pt x="9562" y="25873"/>
                  </a:lnTo>
                  <a:lnTo>
                    <a:pt x="9562" y="25111"/>
                  </a:lnTo>
                  <a:lnTo>
                    <a:pt x="9562" y="23277"/>
                  </a:lnTo>
                  <a:lnTo>
                    <a:pt x="8573" y="21622"/>
                  </a:lnTo>
                  <a:lnTo>
                    <a:pt x="7799" y="21622"/>
                  </a:lnTo>
                  <a:lnTo>
                    <a:pt x="7799" y="21563"/>
                  </a:lnTo>
                  <a:cubicBezTo>
                    <a:pt x="7799" y="21301"/>
                    <a:pt x="7680" y="21063"/>
                    <a:pt x="7478" y="20908"/>
                  </a:cubicBezTo>
                  <a:lnTo>
                    <a:pt x="7478" y="19313"/>
                  </a:lnTo>
                  <a:lnTo>
                    <a:pt x="13026" y="19313"/>
                  </a:lnTo>
                  <a:lnTo>
                    <a:pt x="13026" y="20908"/>
                  </a:lnTo>
                  <a:cubicBezTo>
                    <a:pt x="12836" y="21063"/>
                    <a:pt x="12705" y="21301"/>
                    <a:pt x="12705" y="21563"/>
                  </a:cubicBezTo>
                  <a:lnTo>
                    <a:pt x="12705" y="21622"/>
                  </a:lnTo>
                  <a:lnTo>
                    <a:pt x="11943" y="21622"/>
                  </a:lnTo>
                  <a:lnTo>
                    <a:pt x="10955" y="23277"/>
                  </a:lnTo>
                  <a:lnTo>
                    <a:pt x="10955" y="25111"/>
                  </a:lnTo>
                  <a:lnTo>
                    <a:pt x="10955" y="25873"/>
                  </a:lnTo>
                  <a:lnTo>
                    <a:pt x="16158" y="25873"/>
                  </a:lnTo>
                  <a:lnTo>
                    <a:pt x="16158" y="25111"/>
                  </a:lnTo>
                  <a:lnTo>
                    <a:pt x="16158" y="23277"/>
                  </a:lnTo>
                  <a:lnTo>
                    <a:pt x="15158" y="21622"/>
                  </a:lnTo>
                  <a:lnTo>
                    <a:pt x="14396" y="21622"/>
                  </a:lnTo>
                  <a:lnTo>
                    <a:pt x="14396" y="21563"/>
                  </a:lnTo>
                  <a:cubicBezTo>
                    <a:pt x="14396" y="21301"/>
                    <a:pt x="14265" y="21063"/>
                    <a:pt x="14074" y="20908"/>
                  </a:cubicBezTo>
                  <a:lnTo>
                    <a:pt x="14074" y="19313"/>
                  </a:lnTo>
                  <a:lnTo>
                    <a:pt x="15455" y="19313"/>
                  </a:lnTo>
                  <a:lnTo>
                    <a:pt x="15169" y="17491"/>
                  </a:lnTo>
                  <a:lnTo>
                    <a:pt x="14693" y="14336"/>
                  </a:lnTo>
                  <a:cubicBezTo>
                    <a:pt x="15217" y="14252"/>
                    <a:pt x="15646" y="13919"/>
                    <a:pt x="15884" y="13467"/>
                  </a:cubicBezTo>
                  <a:lnTo>
                    <a:pt x="16360" y="13467"/>
                  </a:lnTo>
                  <a:lnTo>
                    <a:pt x="17789" y="15026"/>
                  </a:lnTo>
                  <a:lnTo>
                    <a:pt x="17789" y="17455"/>
                  </a:lnTo>
                  <a:lnTo>
                    <a:pt x="17574" y="17455"/>
                  </a:lnTo>
                  <a:cubicBezTo>
                    <a:pt x="17360" y="17455"/>
                    <a:pt x="17193" y="17622"/>
                    <a:pt x="17193" y="17836"/>
                  </a:cubicBezTo>
                  <a:cubicBezTo>
                    <a:pt x="17193" y="18039"/>
                    <a:pt x="17360" y="18217"/>
                    <a:pt x="17574" y="18217"/>
                  </a:cubicBezTo>
                  <a:lnTo>
                    <a:pt x="17753" y="18217"/>
                  </a:lnTo>
                  <a:cubicBezTo>
                    <a:pt x="17789" y="18420"/>
                    <a:pt x="17920" y="18598"/>
                    <a:pt x="18098" y="18705"/>
                  </a:cubicBezTo>
                  <a:cubicBezTo>
                    <a:pt x="17146" y="18884"/>
                    <a:pt x="16420" y="19717"/>
                    <a:pt x="16420" y="20718"/>
                  </a:cubicBezTo>
                  <a:lnTo>
                    <a:pt x="17551" y="20718"/>
                  </a:lnTo>
                  <a:cubicBezTo>
                    <a:pt x="17551" y="20217"/>
                    <a:pt x="17967" y="19813"/>
                    <a:pt x="18467" y="19813"/>
                  </a:cubicBezTo>
                  <a:cubicBezTo>
                    <a:pt x="18968" y="19813"/>
                    <a:pt x="19372" y="20217"/>
                    <a:pt x="19372" y="20718"/>
                  </a:cubicBezTo>
                  <a:lnTo>
                    <a:pt x="20515" y="20718"/>
                  </a:lnTo>
                  <a:cubicBezTo>
                    <a:pt x="20515" y="19717"/>
                    <a:pt x="19789" y="18884"/>
                    <a:pt x="18837" y="18705"/>
                  </a:cubicBezTo>
                  <a:cubicBezTo>
                    <a:pt x="19015" y="18598"/>
                    <a:pt x="19134" y="18420"/>
                    <a:pt x="19170" y="18217"/>
                  </a:cubicBezTo>
                  <a:lnTo>
                    <a:pt x="19360" y="18217"/>
                  </a:lnTo>
                  <a:cubicBezTo>
                    <a:pt x="19563" y="18217"/>
                    <a:pt x="19741" y="18039"/>
                    <a:pt x="19741" y="17836"/>
                  </a:cubicBezTo>
                  <a:cubicBezTo>
                    <a:pt x="19741" y="17622"/>
                    <a:pt x="19575" y="17455"/>
                    <a:pt x="19360" y="17455"/>
                  </a:cubicBezTo>
                  <a:lnTo>
                    <a:pt x="19206" y="17455"/>
                  </a:lnTo>
                  <a:lnTo>
                    <a:pt x="19206" y="14479"/>
                  </a:lnTo>
                  <a:lnTo>
                    <a:pt x="16979" y="12050"/>
                  </a:lnTo>
                  <a:lnTo>
                    <a:pt x="15908" y="12050"/>
                  </a:lnTo>
                  <a:cubicBezTo>
                    <a:pt x="15658" y="11490"/>
                    <a:pt x="15086" y="11109"/>
                    <a:pt x="14431" y="11109"/>
                  </a:cubicBezTo>
                  <a:cubicBezTo>
                    <a:pt x="14360" y="11109"/>
                    <a:pt x="14276" y="11109"/>
                    <a:pt x="14205" y="11121"/>
                  </a:cubicBezTo>
                  <a:lnTo>
                    <a:pt x="14110" y="10478"/>
                  </a:lnTo>
                  <a:lnTo>
                    <a:pt x="15443" y="10478"/>
                  </a:lnTo>
                  <a:cubicBezTo>
                    <a:pt x="15812" y="10478"/>
                    <a:pt x="16110" y="10169"/>
                    <a:pt x="16110" y="9800"/>
                  </a:cubicBezTo>
                  <a:cubicBezTo>
                    <a:pt x="16110" y="9430"/>
                    <a:pt x="15812" y="9133"/>
                    <a:pt x="15443" y="9133"/>
                  </a:cubicBezTo>
                  <a:lnTo>
                    <a:pt x="14693" y="9133"/>
                  </a:lnTo>
                  <a:lnTo>
                    <a:pt x="14693" y="7549"/>
                  </a:lnTo>
                  <a:cubicBezTo>
                    <a:pt x="15419" y="7549"/>
                    <a:pt x="16003" y="6966"/>
                    <a:pt x="16003" y="6240"/>
                  </a:cubicBezTo>
                  <a:cubicBezTo>
                    <a:pt x="16003" y="5525"/>
                    <a:pt x="15419" y="4942"/>
                    <a:pt x="14693" y="4942"/>
                  </a:cubicBezTo>
                  <a:lnTo>
                    <a:pt x="14693" y="4442"/>
                  </a:lnTo>
                  <a:cubicBezTo>
                    <a:pt x="14693" y="1989"/>
                    <a:pt x="12705" y="1"/>
                    <a:pt x="10264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59" name="Google Shape;4159;p59"/>
            <p:cNvGrpSpPr/>
            <p:nvPr/>
          </p:nvGrpSpPr>
          <p:grpSpPr>
            <a:xfrm>
              <a:off x="8922925" y="3320713"/>
              <a:ext cx="512300" cy="646825"/>
              <a:chOff x="4779150" y="1079725"/>
              <a:chExt cx="512300" cy="646825"/>
            </a:xfrm>
          </p:grpSpPr>
          <p:sp>
            <p:nvSpPr>
              <p:cNvPr id="4160" name="Google Shape;4160;p59"/>
              <p:cNvSpPr/>
              <p:nvPr/>
            </p:nvSpPr>
            <p:spPr>
              <a:xfrm>
                <a:off x="4939900" y="1522650"/>
                <a:ext cx="25900" cy="113125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4525" extrusionOk="0">
                    <a:moveTo>
                      <a:pt x="524" y="0"/>
                    </a:moveTo>
                    <a:cubicBezTo>
                      <a:pt x="238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38" y="4524"/>
                      <a:pt x="524" y="4524"/>
                    </a:cubicBezTo>
                    <a:cubicBezTo>
                      <a:pt x="810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810" y="0"/>
                      <a:pt x="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59"/>
              <p:cNvSpPr/>
              <p:nvPr/>
            </p:nvSpPr>
            <p:spPr>
              <a:xfrm>
                <a:off x="4931850" y="1597950"/>
                <a:ext cx="4200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3025" extrusionOk="0">
                    <a:moveTo>
                      <a:pt x="846" y="0"/>
                    </a:moveTo>
                    <a:cubicBezTo>
                      <a:pt x="382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82" y="3024"/>
                      <a:pt x="846" y="3024"/>
                    </a:cubicBezTo>
                    <a:cubicBezTo>
                      <a:pt x="1310" y="3024"/>
                      <a:pt x="1679" y="2643"/>
                      <a:pt x="1679" y="2179"/>
                    </a:cubicBezTo>
                    <a:lnTo>
                      <a:pt x="1679" y="834"/>
                    </a:lnTo>
                    <a:cubicBezTo>
                      <a:pt x="1679" y="369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59"/>
              <p:cNvSpPr/>
              <p:nvPr/>
            </p:nvSpPr>
            <p:spPr>
              <a:xfrm>
                <a:off x="4887800" y="1620275"/>
                <a:ext cx="1301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4251" extrusionOk="0">
                    <a:moveTo>
                      <a:pt x="1001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59"/>
              <p:cNvSpPr/>
              <p:nvPr/>
            </p:nvSpPr>
            <p:spPr>
              <a:xfrm>
                <a:off x="4910725" y="1658975"/>
                <a:ext cx="845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2703" extrusionOk="0">
                    <a:moveTo>
                      <a:pt x="1691" y="0"/>
                    </a:moveTo>
                    <a:cubicBezTo>
                      <a:pt x="750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82" y="2703"/>
                    </a:lnTo>
                    <a:lnTo>
                      <a:pt x="3382" y="1691"/>
                    </a:lnTo>
                    <a:cubicBezTo>
                      <a:pt x="3382" y="750"/>
                      <a:pt x="2620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59"/>
              <p:cNvSpPr/>
              <p:nvPr/>
            </p:nvSpPr>
            <p:spPr>
              <a:xfrm>
                <a:off x="4887800" y="1707475"/>
                <a:ext cx="1301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763" extrusionOk="0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59"/>
              <p:cNvSpPr/>
              <p:nvPr/>
            </p:nvSpPr>
            <p:spPr>
              <a:xfrm>
                <a:off x="4911025" y="1636350"/>
                <a:ext cx="140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19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59"/>
              <p:cNvSpPr/>
              <p:nvPr/>
            </p:nvSpPr>
            <p:spPr>
              <a:xfrm>
                <a:off x="4934225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87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7" y="560"/>
                    </a:cubicBezTo>
                    <a:cubicBezTo>
                      <a:pt x="441" y="560"/>
                      <a:pt x="561" y="441"/>
                      <a:pt x="561" y="286"/>
                    </a:cubicBezTo>
                    <a:cubicBezTo>
                      <a:pt x="561" y="131"/>
                      <a:pt x="441" y="0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59"/>
              <p:cNvSpPr/>
              <p:nvPr/>
            </p:nvSpPr>
            <p:spPr>
              <a:xfrm>
                <a:off x="4957450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86" y="0"/>
                    </a:moveTo>
                    <a:cubicBezTo>
                      <a:pt x="132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59"/>
              <p:cNvSpPr/>
              <p:nvPr/>
            </p:nvSpPr>
            <p:spPr>
              <a:xfrm>
                <a:off x="4980675" y="1636350"/>
                <a:ext cx="143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60" extrusionOk="0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59"/>
              <p:cNvSpPr/>
              <p:nvPr/>
            </p:nvSpPr>
            <p:spPr>
              <a:xfrm>
                <a:off x="5104800" y="1522650"/>
                <a:ext cx="25925" cy="11312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4525" extrusionOk="0">
                    <a:moveTo>
                      <a:pt x="512" y="0"/>
                    </a:moveTo>
                    <a:cubicBezTo>
                      <a:pt x="226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26" y="4524"/>
                      <a:pt x="512" y="4524"/>
                    </a:cubicBezTo>
                    <a:cubicBezTo>
                      <a:pt x="798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798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59"/>
              <p:cNvSpPr/>
              <p:nvPr/>
            </p:nvSpPr>
            <p:spPr>
              <a:xfrm>
                <a:off x="5096750" y="1597950"/>
                <a:ext cx="4200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3025" extrusionOk="0">
                    <a:moveTo>
                      <a:pt x="834" y="0"/>
                    </a:moveTo>
                    <a:cubicBezTo>
                      <a:pt x="370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70" y="3024"/>
                      <a:pt x="834" y="3024"/>
                    </a:cubicBezTo>
                    <a:cubicBezTo>
                      <a:pt x="1299" y="3024"/>
                      <a:pt x="1680" y="2643"/>
                      <a:pt x="1680" y="2179"/>
                    </a:cubicBezTo>
                    <a:lnTo>
                      <a:pt x="1680" y="834"/>
                    </a:lnTo>
                    <a:cubicBezTo>
                      <a:pt x="1680" y="369"/>
                      <a:pt x="1299" y="0"/>
                      <a:pt x="8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59"/>
              <p:cNvSpPr/>
              <p:nvPr/>
            </p:nvSpPr>
            <p:spPr>
              <a:xfrm>
                <a:off x="5052700" y="1620275"/>
                <a:ext cx="1301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4251" extrusionOk="0">
                    <a:moveTo>
                      <a:pt x="989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59"/>
              <p:cNvSpPr/>
              <p:nvPr/>
            </p:nvSpPr>
            <p:spPr>
              <a:xfrm>
                <a:off x="5075325" y="1658975"/>
                <a:ext cx="848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703" extrusionOk="0">
                    <a:moveTo>
                      <a:pt x="1691" y="0"/>
                    </a:moveTo>
                    <a:cubicBezTo>
                      <a:pt x="762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94" y="2703"/>
                    </a:lnTo>
                    <a:lnTo>
                      <a:pt x="3394" y="1691"/>
                    </a:lnTo>
                    <a:cubicBezTo>
                      <a:pt x="3394" y="750"/>
                      <a:pt x="2632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59"/>
              <p:cNvSpPr/>
              <p:nvPr/>
            </p:nvSpPr>
            <p:spPr>
              <a:xfrm>
                <a:off x="5052700" y="1707475"/>
                <a:ext cx="1301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763" extrusionOk="0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59"/>
              <p:cNvSpPr/>
              <p:nvPr/>
            </p:nvSpPr>
            <p:spPr>
              <a:xfrm>
                <a:off x="5075625" y="1636350"/>
                <a:ext cx="143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60" extrusionOk="0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59"/>
              <p:cNvSpPr/>
              <p:nvPr/>
            </p:nvSpPr>
            <p:spPr>
              <a:xfrm>
                <a:off x="5099125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30" y="560"/>
                      <a:pt x="561" y="441"/>
                      <a:pt x="561" y="286"/>
                    </a:cubicBezTo>
                    <a:cubicBezTo>
                      <a:pt x="561" y="131"/>
                      <a:pt x="430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59"/>
              <p:cNvSpPr/>
              <p:nvPr/>
            </p:nvSpPr>
            <p:spPr>
              <a:xfrm>
                <a:off x="5122350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29" y="560"/>
                      <a:pt x="560" y="441"/>
                      <a:pt x="560" y="286"/>
                    </a:cubicBezTo>
                    <a:cubicBezTo>
                      <a:pt x="560" y="131"/>
                      <a:pt x="4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59"/>
              <p:cNvSpPr/>
              <p:nvPr/>
            </p:nvSpPr>
            <p:spPr>
              <a:xfrm>
                <a:off x="5145575" y="1636350"/>
                <a:ext cx="140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59"/>
              <p:cNvSpPr/>
              <p:nvPr/>
            </p:nvSpPr>
            <p:spPr>
              <a:xfrm>
                <a:off x="4891675" y="1203250"/>
                <a:ext cx="65200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609" extrusionOk="0">
                    <a:moveTo>
                      <a:pt x="1310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310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59"/>
              <p:cNvSpPr/>
              <p:nvPr/>
            </p:nvSpPr>
            <p:spPr>
              <a:xfrm>
                <a:off x="5113725" y="1203250"/>
                <a:ext cx="65200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609" extrusionOk="0">
                    <a:moveTo>
                      <a:pt x="1298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298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59"/>
              <p:cNvSpPr/>
              <p:nvPr/>
            </p:nvSpPr>
            <p:spPr>
              <a:xfrm>
                <a:off x="4812200" y="151430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5" y="1429"/>
                    </a:cubicBezTo>
                    <a:cubicBezTo>
                      <a:pt x="1108" y="1429"/>
                      <a:pt x="1429" y="1108"/>
                      <a:pt x="1429" y="715"/>
                    </a:cubicBezTo>
                    <a:cubicBezTo>
                      <a:pt x="1429" y="322"/>
                      <a:pt x="1108" y="1"/>
                      <a:pt x="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59"/>
              <p:cNvSpPr/>
              <p:nvPr/>
            </p:nvSpPr>
            <p:spPr>
              <a:xfrm>
                <a:off x="4811600" y="1380950"/>
                <a:ext cx="135150" cy="135175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5407" extrusionOk="0">
                    <a:moveTo>
                      <a:pt x="2227" y="1"/>
                    </a:moveTo>
                    <a:lnTo>
                      <a:pt x="1" y="2430"/>
                    </a:lnTo>
                    <a:lnTo>
                      <a:pt x="1" y="5406"/>
                    </a:lnTo>
                    <a:lnTo>
                      <a:pt x="1417" y="5406"/>
                    </a:lnTo>
                    <a:lnTo>
                      <a:pt x="1417" y="2977"/>
                    </a:lnTo>
                    <a:lnTo>
                      <a:pt x="2846" y="1418"/>
                    </a:lnTo>
                    <a:lnTo>
                      <a:pt x="5406" y="1418"/>
                    </a:lnTo>
                    <a:lnTo>
                      <a:pt x="54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59"/>
              <p:cNvSpPr/>
              <p:nvPr/>
            </p:nvSpPr>
            <p:spPr>
              <a:xfrm>
                <a:off x="4890175" y="1357450"/>
                <a:ext cx="81300" cy="81275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3251" extrusionOk="0">
                    <a:moveTo>
                      <a:pt x="1632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32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59"/>
              <p:cNvSpPr/>
              <p:nvPr/>
            </p:nvSpPr>
            <p:spPr>
              <a:xfrm>
                <a:off x="4798200" y="1516100"/>
                <a:ext cx="6372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763" extrusionOk="0">
                    <a:moveTo>
                      <a:pt x="382" y="0"/>
                    </a:moveTo>
                    <a:cubicBezTo>
                      <a:pt x="179" y="0"/>
                      <a:pt x="1" y="167"/>
                      <a:pt x="1" y="381"/>
                    </a:cubicBezTo>
                    <a:cubicBezTo>
                      <a:pt x="1" y="584"/>
                      <a:pt x="179" y="762"/>
                      <a:pt x="382" y="762"/>
                    </a:cubicBezTo>
                    <a:lnTo>
                      <a:pt x="2168" y="762"/>
                    </a:lnTo>
                    <a:cubicBezTo>
                      <a:pt x="2382" y="762"/>
                      <a:pt x="2549" y="584"/>
                      <a:pt x="2549" y="381"/>
                    </a:cubicBezTo>
                    <a:cubicBezTo>
                      <a:pt x="2549" y="167"/>
                      <a:pt x="2382" y="0"/>
                      <a:pt x="21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59"/>
              <p:cNvSpPr/>
              <p:nvPr/>
            </p:nvSpPr>
            <p:spPr>
              <a:xfrm>
                <a:off x="4779150" y="1546450"/>
                <a:ext cx="1021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2049" extrusionOk="0">
                    <a:moveTo>
                      <a:pt x="2037" y="1"/>
                    </a:moveTo>
                    <a:cubicBezTo>
                      <a:pt x="918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37" y="1144"/>
                      <a:pt x="2037" y="1144"/>
                    </a:cubicBezTo>
                    <a:cubicBezTo>
                      <a:pt x="2537" y="1144"/>
                      <a:pt x="2954" y="1548"/>
                      <a:pt x="2954" y="2048"/>
                    </a:cubicBezTo>
                    <a:lnTo>
                      <a:pt x="4085" y="2048"/>
                    </a:lnTo>
                    <a:cubicBezTo>
                      <a:pt x="4085" y="917"/>
                      <a:pt x="3168" y="1"/>
                      <a:pt x="2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59"/>
              <p:cNvSpPr/>
              <p:nvPr/>
            </p:nvSpPr>
            <p:spPr>
              <a:xfrm>
                <a:off x="4910425" y="1377675"/>
                <a:ext cx="40800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632" extrusionOk="0">
                    <a:moveTo>
                      <a:pt x="822" y="1"/>
                    </a:moveTo>
                    <a:cubicBezTo>
                      <a:pt x="370" y="1"/>
                      <a:pt x="0" y="370"/>
                      <a:pt x="0" y="810"/>
                    </a:cubicBezTo>
                    <a:cubicBezTo>
                      <a:pt x="0" y="1263"/>
                      <a:pt x="370" y="1632"/>
                      <a:pt x="822" y="1632"/>
                    </a:cubicBezTo>
                    <a:cubicBezTo>
                      <a:pt x="1262" y="1632"/>
                      <a:pt x="1632" y="1263"/>
                      <a:pt x="1632" y="810"/>
                    </a:cubicBezTo>
                    <a:cubicBezTo>
                      <a:pt x="1632" y="370"/>
                      <a:pt x="1262" y="1"/>
                      <a:pt x="8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59"/>
              <p:cNvSpPr/>
              <p:nvPr/>
            </p:nvSpPr>
            <p:spPr>
              <a:xfrm>
                <a:off x="5222375" y="1514300"/>
                <a:ext cx="360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30" extrusionOk="0">
                    <a:moveTo>
                      <a:pt x="726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6" y="1429"/>
                    </a:cubicBezTo>
                    <a:cubicBezTo>
                      <a:pt x="1119" y="1429"/>
                      <a:pt x="1441" y="1108"/>
                      <a:pt x="1441" y="715"/>
                    </a:cubicBezTo>
                    <a:cubicBezTo>
                      <a:pt x="1441" y="322"/>
                      <a:pt x="1119" y="1"/>
                      <a:pt x="7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59"/>
              <p:cNvSpPr/>
              <p:nvPr/>
            </p:nvSpPr>
            <p:spPr>
              <a:xfrm>
                <a:off x="5123850" y="1380950"/>
                <a:ext cx="135150" cy="135175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5407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60" y="1418"/>
                    </a:lnTo>
                    <a:lnTo>
                      <a:pt x="3989" y="2977"/>
                    </a:lnTo>
                    <a:lnTo>
                      <a:pt x="3989" y="5406"/>
                    </a:lnTo>
                    <a:lnTo>
                      <a:pt x="5406" y="5406"/>
                    </a:lnTo>
                    <a:lnTo>
                      <a:pt x="5406" y="2430"/>
                    </a:ln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59"/>
              <p:cNvSpPr/>
              <p:nvPr/>
            </p:nvSpPr>
            <p:spPr>
              <a:xfrm>
                <a:off x="5099125" y="1357450"/>
                <a:ext cx="81300" cy="81275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3251" extrusionOk="0">
                    <a:moveTo>
                      <a:pt x="1620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20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59"/>
              <p:cNvSpPr/>
              <p:nvPr/>
            </p:nvSpPr>
            <p:spPr>
              <a:xfrm>
                <a:off x="5208675" y="1516100"/>
                <a:ext cx="6372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763" extrusionOk="0">
                    <a:moveTo>
                      <a:pt x="381" y="0"/>
                    </a:moveTo>
                    <a:cubicBezTo>
                      <a:pt x="167" y="0"/>
                      <a:pt x="0" y="167"/>
                      <a:pt x="0" y="381"/>
                    </a:cubicBezTo>
                    <a:cubicBezTo>
                      <a:pt x="0" y="584"/>
                      <a:pt x="167" y="762"/>
                      <a:pt x="381" y="762"/>
                    </a:cubicBezTo>
                    <a:lnTo>
                      <a:pt x="2167" y="762"/>
                    </a:lnTo>
                    <a:cubicBezTo>
                      <a:pt x="2382" y="762"/>
                      <a:pt x="2548" y="584"/>
                      <a:pt x="2548" y="381"/>
                    </a:cubicBezTo>
                    <a:cubicBezTo>
                      <a:pt x="2548" y="167"/>
                      <a:pt x="2382" y="0"/>
                      <a:pt x="21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59"/>
              <p:cNvSpPr/>
              <p:nvPr/>
            </p:nvSpPr>
            <p:spPr>
              <a:xfrm>
                <a:off x="5189325" y="1546450"/>
                <a:ext cx="1021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2049" extrusionOk="0">
                    <a:moveTo>
                      <a:pt x="2048" y="1"/>
                    </a:moveTo>
                    <a:cubicBezTo>
                      <a:pt x="917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48" y="1144"/>
                      <a:pt x="2048" y="1144"/>
                    </a:cubicBezTo>
                    <a:cubicBezTo>
                      <a:pt x="2549" y="1144"/>
                      <a:pt x="2953" y="1548"/>
                      <a:pt x="2953" y="2048"/>
                    </a:cubicBezTo>
                    <a:lnTo>
                      <a:pt x="4084" y="2048"/>
                    </a:lnTo>
                    <a:cubicBezTo>
                      <a:pt x="4084" y="917"/>
                      <a:pt x="3168" y="1"/>
                      <a:pt x="2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59"/>
              <p:cNvSpPr/>
              <p:nvPr/>
            </p:nvSpPr>
            <p:spPr>
              <a:xfrm>
                <a:off x="5119375" y="1377675"/>
                <a:ext cx="40800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632" extrusionOk="0">
                    <a:moveTo>
                      <a:pt x="810" y="1"/>
                    </a:moveTo>
                    <a:cubicBezTo>
                      <a:pt x="370" y="1"/>
                      <a:pt x="1" y="370"/>
                      <a:pt x="1" y="810"/>
                    </a:cubicBezTo>
                    <a:cubicBezTo>
                      <a:pt x="1" y="1263"/>
                      <a:pt x="370" y="1632"/>
                      <a:pt x="810" y="1632"/>
                    </a:cubicBezTo>
                    <a:cubicBezTo>
                      <a:pt x="1263" y="1632"/>
                      <a:pt x="1632" y="1263"/>
                      <a:pt x="1632" y="810"/>
                    </a:cubicBezTo>
                    <a:cubicBezTo>
                      <a:pt x="1632" y="370"/>
                      <a:pt x="1263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59"/>
              <p:cNvSpPr/>
              <p:nvPr/>
            </p:nvSpPr>
            <p:spPr>
              <a:xfrm>
                <a:off x="4905375" y="1324700"/>
                <a:ext cx="259875" cy="237850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9514" extrusionOk="0">
                    <a:moveTo>
                      <a:pt x="1453" y="0"/>
                    </a:moveTo>
                    <a:lnTo>
                      <a:pt x="0" y="9513"/>
                    </a:lnTo>
                    <a:lnTo>
                      <a:pt x="10394" y="9513"/>
                    </a:lnTo>
                    <a:lnTo>
                      <a:pt x="89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59"/>
              <p:cNvSpPr/>
              <p:nvPr/>
            </p:nvSpPr>
            <p:spPr>
              <a:xfrm>
                <a:off x="4970250" y="1278850"/>
                <a:ext cx="130100" cy="12415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4966" extrusionOk="0">
                    <a:moveTo>
                      <a:pt x="596" y="1"/>
                    </a:moveTo>
                    <a:cubicBezTo>
                      <a:pt x="263" y="1"/>
                      <a:pt x="1" y="275"/>
                      <a:pt x="1" y="596"/>
                    </a:cubicBezTo>
                    <a:lnTo>
                      <a:pt x="1" y="4370"/>
                    </a:lnTo>
                    <a:cubicBezTo>
                      <a:pt x="1" y="4704"/>
                      <a:pt x="263" y="4966"/>
                      <a:pt x="596" y="4966"/>
                    </a:cubicBezTo>
                    <a:lnTo>
                      <a:pt x="4608" y="4966"/>
                    </a:lnTo>
                    <a:cubicBezTo>
                      <a:pt x="4942" y="4966"/>
                      <a:pt x="5204" y="4704"/>
                      <a:pt x="5204" y="4370"/>
                    </a:cubicBezTo>
                    <a:lnTo>
                      <a:pt x="5204" y="596"/>
                    </a:lnTo>
                    <a:cubicBezTo>
                      <a:pt x="5204" y="275"/>
                      <a:pt x="4942" y="1"/>
                      <a:pt x="4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59"/>
              <p:cNvSpPr/>
              <p:nvPr/>
            </p:nvSpPr>
            <p:spPr>
              <a:xfrm>
                <a:off x="4905375" y="1516975"/>
                <a:ext cx="259875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1823" extrusionOk="0">
                    <a:moveTo>
                      <a:pt x="286" y="1"/>
                    </a:moveTo>
                    <a:lnTo>
                      <a:pt x="0" y="1822"/>
                    </a:lnTo>
                    <a:lnTo>
                      <a:pt x="10394" y="1822"/>
                    </a:lnTo>
                    <a:lnTo>
                      <a:pt x="101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59"/>
              <p:cNvSpPr/>
              <p:nvPr/>
            </p:nvSpPr>
            <p:spPr>
              <a:xfrm>
                <a:off x="4924425" y="1079725"/>
                <a:ext cx="2217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8871" h="9169" extrusionOk="0">
                    <a:moveTo>
                      <a:pt x="4441" y="1"/>
                    </a:moveTo>
                    <a:cubicBezTo>
                      <a:pt x="1988" y="1"/>
                      <a:pt x="0" y="1989"/>
                      <a:pt x="0" y="4442"/>
                    </a:cubicBezTo>
                    <a:lnTo>
                      <a:pt x="0" y="9168"/>
                    </a:lnTo>
                    <a:lnTo>
                      <a:pt x="8870" y="9168"/>
                    </a:lnTo>
                    <a:lnTo>
                      <a:pt x="8870" y="4442"/>
                    </a:lnTo>
                    <a:cubicBezTo>
                      <a:pt x="8870" y="1989"/>
                      <a:pt x="6882" y="1"/>
                      <a:pt x="44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59"/>
              <p:cNvSpPr/>
              <p:nvPr/>
            </p:nvSpPr>
            <p:spPr>
              <a:xfrm>
                <a:off x="4958350" y="1113350"/>
                <a:ext cx="153900" cy="195600"/>
              </a:xfrm>
              <a:custGeom>
                <a:avLst/>
                <a:gdLst/>
                <a:ahLst/>
                <a:cxnLst/>
                <a:rect l="l" t="t" r="r" b="b"/>
                <a:pathLst>
                  <a:path w="6156" h="7824" extrusionOk="0">
                    <a:moveTo>
                      <a:pt x="3084" y="1"/>
                    </a:moveTo>
                    <a:cubicBezTo>
                      <a:pt x="1381" y="1"/>
                      <a:pt x="0" y="1370"/>
                      <a:pt x="0" y="3073"/>
                    </a:cubicBezTo>
                    <a:lnTo>
                      <a:pt x="0" y="7823"/>
                    </a:lnTo>
                    <a:lnTo>
                      <a:pt x="6156" y="7823"/>
                    </a:lnTo>
                    <a:lnTo>
                      <a:pt x="6156" y="3073"/>
                    </a:lnTo>
                    <a:cubicBezTo>
                      <a:pt x="6156" y="1370"/>
                      <a:pt x="4775" y="1"/>
                      <a:pt x="3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59"/>
              <p:cNvSpPr/>
              <p:nvPr/>
            </p:nvSpPr>
            <p:spPr>
              <a:xfrm>
                <a:off x="4977700" y="1223500"/>
                <a:ext cx="24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8"/>
                      <a:pt x="500" y="988"/>
                    </a:cubicBezTo>
                    <a:cubicBezTo>
                      <a:pt x="774" y="988"/>
                      <a:pt x="988" y="774"/>
                      <a:pt x="988" y="500"/>
                    </a:cubicBezTo>
                    <a:cubicBezTo>
                      <a:pt x="988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59"/>
              <p:cNvSpPr/>
              <p:nvPr/>
            </p:nvSpPr>
            <p:spPr>
              <a:xfrm>
                <a:off x="5068175" y="1223500"/>
                <a:ext cx="24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8"/>
                      <a:pt x="489" y="988"/>
                    </a:cubicBezTo>
                    <a:cubicBezTo>
                      <a:pt x="763" y="988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59"/>
              <p:cNvSpPr/>
              <p:nvPr/>
            </p:nvSpPr>
            <p:spPr>
              <a:xfrm>
                <a:off x="4977700" y="1270525"/>
                <a:ext cx="1152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727" extrusionOk="0">
                    <a:moveTo>
                      <a:pt x="369" y="0"/>
                    </a:moveTo>
                    <a:cubicBezTo>
                      <a:pt x="167" y="0"/>
                      <a:pt x="0" y="155"/>
                      <a:pt x="0" y="358"/>
                    </a:cubicBezTo>
                    <a:cubicBezTo>
                      <a:pt x="0" y="560"/>
                      <a:pt x="167" y="727"/>
                      <a:pt x="369" y="727"/>
                    </a:cubicBezTo>
                    <a:lnTo>
                      <a:pt x="4239" y="727"/>
                    </a:lnTo>
                    <a:cubicBezTo>
                      <a:pt x="4441" y="727"/>
                      <a:pt x="4608" y="560"/>
                      <a:pt x="4608" y="358"/>
                    </a:cubicBezTo>
                    <a:cubicBezTo>
                      <a:pt x="4608" y="155"/>
                      <a:pt x="4441" y="0"/>
                      <a:pt x="4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59"/>
              <p:cNvSpPr/>
              <p:nvPr/>
            </p:nvSpPr>
            <p:spPr>
              <a:xfrm>
                <a:off x="4889000" y="1308025"/>
                <a:ext cx="29260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1704" h="1347" extrusionOk="0">
                    <a:moveTo>
                      <a:pt x="667" y="1"/>
                    </a:moveTo>
                    <a:cubicBezTo>
                      <a:pt x="298" y="1"/>
                      <a:pt x="0" y="298"/>
                      <a:pt x="0" y="667"/>
                    </a:cubicBezTo>
                    <a:cubicBezTo>
                      <a:pt x="0" y="1036"/>
                      <a:pt x="298" y="1346"/>
                      <a:pt x="667" y="1346"/>
                    </a:cubicBezTo>
                    <a:lnTo>
                      <a:pt x="11037" y="1346"/>
                    </a:lnTo>
                    <a:cubicBezTo>
                      <a:pt x="11406" y="1346"/>
                      <a:pt x="11704" y="1036"/>
                      <a:pt x="11704" y="667"/>
                    </a:cubicBezTo>
                    <a:cubicBezTo>
                      <a:pt x="11704" y="298"/>
                      <a:pt x="11406" y="1"/>
                      <a:pt x="110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59"/>
              <p:cNvSpPr/>
              <p:nvPr/>
            </p:nvSpPr>
            <p:spPr>
              <a:xfrm>
                <a:off x="493037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0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59"/>
              <p:cNvSpPr/>
              <p:nvPr/>
            </p:nvSpPr>
            <p:spPr>
              <a:xfrm>
                <a:off x="495507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70" y="0"/>
                    </a:moveTo>
                    <a:cubicBezTo>
                      <a:pt x="264" y="0"/>
                      <a:pt x="257" y="0"/>
                      <a:pt x="250" y="1"/>
                    </a:cubicBez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94"/>
                      <a:pt x="108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59"/>
              <p:cNvSpPr/>
              <p:nvPr/>
            </p:nvSpPr>
            <p:spPr>
              <a:xfrm>
                <a:off x="4979475" y="1418450"/>
                <a:ext cx="131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59"/>
              <p:cNvSpPr/>
              <p:nvPr/>
            </p:nvSpPr>
            <p:spPr>
              <a:xfrm>
                <a:off x="500417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59"/>
              <p:cNvSpPr/>
              <p:nvPr/>
            </p:nvSpPr>
            <p:spPr>
              <a:xfrm>
                <a:off x="5028900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59"/>
              <p:cNvSpPr/>
              <p:nvPr/>
            </p:nvSpPr>
            <p:spPr>
              <a:xfrm>
                <a:off x="5053600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59"/>
              <p:cNvSpPr/>
              <p:nvPr/>
            </p:nvSpPr>
            <p:spPr>
              <a:xfrm>
                <a:off x="5078000" y="1418450"/>
                <a:ext cx="131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59"/>
              <p:cNvSpPr/>
              <p:nvPr/>
            </p:nvSpPr>
            <p:spPr>
              <a:xfrm>
                <a:off x="5102700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59"/>
              <p:cNvSpPr/>
              <p:nvPr/>
            </p:nvSpPr>
            <p:spPr>
              <a:xfrm>
                <a:off x="512742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80" y="0"/>
                    </a:moveTo>
                    <a:cubicBezTo>
                      <a:pt x="274" y="0"/>
                      <a:pt x="268" y="0"/>
                      <a:pt x="262" y="1"/>
                    </a:cubicBez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59"/>
              <p:cNvSpPr/>
              <p:nvPr/>
            </p:nvSpPr>
            <p:spPr>
              <a:xfrm>
                <a:off x="4916075" y="1478575"/>
                <a:ext cx="2384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9538" h="537" extrusionOk="0">
                    <a:moveTo>
                      <a:pt x="84" y="1"/>
                    </a:moveTo>
                    <a:lnTo>
                      <a:pt x="1" y="537"/>
                    </a:lnTo>
                    <a:lnTo>
                      <a:pt x="9538" y="537"/>
                    </a:lnTo>
                    <a:lnTo>
                      <a:pt x="9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11" name="Google Shape;4211;p59"/>
          <p:cNvGrpSpPr/>
          <p:nvPr/>
        </p:nvGrpSpPr>
        <p:grpSpPr>
          <a:xfrm>
            <a:off x="1007807" y="36870"/>
            <a:ext cx="1374874" cy="2436434"/>
            <a:chOff x="2225575" y="3305850"/>
            <a:chExt cx="380125" cy="673625"/>
          </a:xfrm>
        </p:grpSpPr>
        <p:sp>
          <p:nvSpPr>
            <p:cNvPr id="4212" name="Google Shape;4212;p59"/>
            <p:cNvSpPr/>
            <p:nvPr/>
          </p:nvSpPr>
          <p:spPr>
            <a:xfrm>
              <a:off x="2225850" y="3306013"/>
              <a:ext cx="379850" cy="673300"/>
            </a:xfrm>
            <a:custGeom>
              <a:avLst/>
              <a:gdLst/>
              <a:ahLst/>
              <a:cxnLst/>
              <a:rect l="l" t="t" r="r" b="b"/>
              <a:pathLst>
                <a:path w="15194" h="26932" extrusionOk="0">
                  <a:moveTo>
                    <a:pt x="8978" y="16395"/>
                  </a:moveTo>
                  <a:lnTo>
                    <a:pt x="8978" y="17097"/>
                  </a:lnTo>
                  <a:lnTo>
                    <a:pt x="8835" y="17097"/>
                  </a:lnTo>
                  <a:cubicBezTo>
                    <a:pt x="8573" y="17097"/>
                    <a:pt x="8359" y="17312"/>
                    <a:pt x="8359" y="17574"/>
                  </a:cubicBezTo>
                  <a:lnTo>
                    <a:pt x="8359" y="17967"/>
                  </a:lnTo>
                  <a:lnTo>
                    <a:pt x="8252" y="17967"/>
                  </a:lnTo>
                  <a:cubicBezTo>
                    <a:pt x="8121" y="17967"/>
                    <a:pt x="8002" y="18074"/>
                    <a:pt x="8002" y="18217"/>
                  </a:cubicBezTo>
                  <a:cubicBezTo>
                    <a:pt x="8002" y="18348"/>
                    <a:pt x="8121" y="18467"/>
                    <a:pt x="8252" y="18467"/>
                  </a:cubicBezTo>
                  <a:lnTo>
                    <a:pt x="8359" y="18467"/>
                  </a:lnTo>
                  <a:lnTo>
                    <a:pt x="8359" y="21634"/>
                  </a:lnTo>
                  <a:lnTo>
                    <a:pt x="8252" y="21634"/>
                  </a:lnTo>
                  <a:cubicBezTo>
                    <a:pt x="8121" y="21634"/>
                    <a:pt x="8002" y="21741"/>
                    <a:pt x="8002" y="21884"/>
                  </a:cubicBezTo>
                  <a:cubicBezTo>
                    <a:pt x="8002" y="22015"/>
                    <a:pt x="8121" y="22134"/>
                    <a:pt x="8252" y="22134"/>
                  </a:cubicBezTo>
                  <a:lnTo>
                    <a:pt x="8359" y="22134"/>
                  </a:lnTo>
                  <a:lnTo>
                    <a:pt x="8359" y="22527"/>
                  </a:lnTo>
                  <a:cubicBezTo>
                    <a:pt x="8359" y="22789"/>
                    <a:pt x="8573" y="22991"/>
                    <a:pt x="8835" y="22991"/>
                  </a:cubicBezTo>
                  <a:lnTo>
                    <a:pt x="8966" y="22991"/>
                  </a:lnTo>
                  <a:lnTo>
                    <a:pt x="8966" y="24086"/>
                  </a:lnTo>
                  <a:cubicBezTo>
                    <a:pt x="8966" y="24086"/>
                    <a:pt x="8978" y="24098"/>
                    <a:pt x="8978" y="24098"/>
                  </a:cubicBezTo>
                  <a:lnTo>
                    <a:pt x="6216" y="24098"/>
                  </a:lnTo>
                  <a:cubicBezTo>
                    <a:pt x="6216" y="24098"/>
                    <a:pt x="6216" y="24086"/>
                    <a:pt x="6216" y="24086"/>
                  </a:cubicBezTo>
                  <a:lnTo>
                    <a:pt x="6216" y="22991"/>
                  </a:lnTo>
                  <a:lnTo>
                    <a:pt x="6359" y="22991"/>
                  </a:lnTo>
                  <a:cubicBezTo>
                    <a:pt x="6621" y="22991"/>
                    <a:pt x="6835" y="22789"/>
                    <a:pt x="6835" y="22527"/>
                  </a:cubicBezTo>
                  <a:lnTo>
                    <a:pt x="6835" y="22134"/>
                  </a:lnTo>
                  <a:lnTo>
                    <a:pt x="6930" y="22134"/>
                  </a:lnTo>
                  <a:cubicBezTo>
                    <a:pt x="7073" y="22134"/>
                    <a:pt x="7180" y="22015"/>
                    <a:pt x="7180" y="21884"/>
                  </a:cubicBezTo>
                  <a:cubicBezTo>
                    <a:pt x="7180" y="21741"/>
                    <a:pt x="7073" y="21634"/>
                    <a:pt x="6930" y="21634"/>
                  </a:cubicBezTo>
                  <a:lnTo>
                    <a:pt x="6835" y="21634"/>
                  </a:lnTo>
                  <a:lnTo>
                    <a:pt x="6835" y="18467"/>
                  </a:lnTo>
                  <a:lnTo>
                    <a:pt x="6930" y="18467"/>
                  </a:lnTo>
                  <a:cubicBezTo>
                    <a:pt x="7073" y="18467"/>
                    <a:pt x="7180" y="18348"/>
                    <a:pt x="7180" y="18217"/>
                  </a:cubicBezTo>
                  <a:cubicBezTo>
                    <a:pt x="7180" y="18074"/>
                    <a:pt x="7073" y="17967"/>
                    <a:pt x="6930" y="17967"/>
                  </a:cubicBezTo>
                  <a:lnTo>
                    <a:pt x="6835" y="17967"/>
                  </a:lnTo>
                  <a:lnTo>
                    <a:pt x="6835" y="17574"/>
                  </a:lnTo>
                  <a:cubicBezTo>
                    <a:pt x="6835" y="17312"/>
                    <a:pt x="6621" y="17097"/>
                    <a:pt x="6359" y="17097"/>
                  </a:cubicBezTo>
                  <a:lnTo>
                    <a:pt x="6216" y="17097"/>
                  </a:lnTo>
                  <a:lnTo>
                    <a:pt x="6216" y="16395"/>
                  </a:lnTo>
                  <a:close/>
                  <a:moveTo>
                    <a:pt x="7597" y="0"/>
                  </a:moveTo>
                  <a:cubicBezTo>
                    <a:pt x="7204" y="0"/>
                    <a:pt x="6895" y="322"/>
                    <a:pt x="6895" y="703"/>
                  </a:cubicBezTo>
                  <a:lnTo>
                    <a:pt x="4811" y="703"/>
                  </a:lnTo>
                  <a:cubicBezTo>
                    <a:pt x="4561" y="703"/>
                    <a:pt x="4359" y="905"/>
                    <a:pt x="4359" y="1167"/>
                  </a:cubicBezTo>
                  <a:lnTo>
                    <a:pt x="4359" y="3203"/>
                  </a:lnTo>
                  <a:cubicBezTo>
                    <a:pt x="4359" y="3119"/>
                    <a:pt x="4287" y="3048"/>
                    <a:pt x="4204" y="3048"/>
                  </a:cubicBezTo>
                  <a:cubicBezTo>
                    <a:pt x="4121" y="3048"/>
                    <a:pt x="4049" y="3119"/>
                    <a:pt x="4049" y="3203"/>
                  </a:cubicBezTo>
                  <a:lnTo>
                    <a:pt x="4049" y="3322"/>
                  </a:lnTo>
                  <a:cubicBezTo>
                    <a:pt x="3775" y="3441"/>
                    <a:pt x="3573" y="3715"/>
                    <a:pt x="3573" y="4036"/>
                  </a:cubicBezTo>
                  <a:cubicBezTo>
                    <a:pt x="3573" y="4358"/>
                    <a:pt x="3775" y="4632"/>
                    <a:pt x="4049" y="4751"/>
                  </a:cubicBezTo>
                  <a:lnTo>
                    <a:pt x="4049" y="4870"/>
                  </a:lnTo>
                  <a:cubicBezTo>
                    <a:pt x="4049" y="4953"/>
                    <a:pt x="4121" y="5013"/>
                    <a:pt x="4204" y="5013"/>
                  </a:cubicBezTo>
                  <a:cubicBezTo>
                    <a:pt x="4287" y="5013"/>
                    <a:pt x="4359" y="4953"/>
                    <a:pt x="4359" y="4870"/>
                  </a:cubicBezTo>
                  <a:lnTo>
                    <a:pt x="4359" y="6906"/>
                  </a:lnTo>
                  <a:cubicBezTo>
                    <a:pt x="4359" y="7156"/>
                    <a:pt x="4561" y="7358"/>
                    <a:pt x="4811" y="7358"/>
                  </a:cubicBezTo>
                  <a:lnTo>
                    <a:pt x="6609" y="7358"/>
                  </a:lnTo>
                  <a:lnTo>
                    <a:pt x="6609" y="7477"/>
                  </a:lnTo>
                  <a:cubicBezTo>
                    <a:pt x="6537" y="7489"/>
                    <a:pt x="6478" y="7549"/>
                    <a:pt x="6478" y="7620"/>
                  </a:cubicBezTo>
                  <a:cubicBezTo>
                    <a:pt x="6478" y="7691"/>
                    <a:pt x="6537" y="7751"/>
                    <a:pt x="6609" y="7763"/>
                  </a:cubicBezTo>
                  <a:lnTo>
                    <a:pt x="6609" y="7906"/>
                  </a:lnTo>
                  <a:cubicBezTo>
                    <a:pt x="6537" y="7906"/>
                    <a:pt x="6478" y="7965"/>
                    <a:pt x="6478" y="8037"/>
                  </a:cubicBezTo>
                  <a:cubicBezTo>
                    <a:pt x="6478" y="8120"/>
                    <a:pt x="6537" y="8180"/>
                    <a:pt x="6609" y="8180"/>
                  </a:cubicBezTo>
                  <a:lnTo>
                    <a:pt x="6609" y="8311"/>
                  </a:lnTo>
                  <a:lnTo>
                    <a:pt x="4537" y="8311"/>
                  </a:lnTo>
                  <a:cubicBezTo>
                    <a:pt x="4323" y="8311"/>
                    <a:pt x="4144" y="8489"/>
                    <a:pt x="4144" y="8703"/>
                  </a:cubicBezTo>
                  <a:lnTo>
                    <a:pt x="4144" y="8799"/>
                  </a:lnTo>
                  <a:lnTo>
                    <a:pt x="3930" y="8799"/>
                  </a:lnTo>
                  <a:lnTo>
                    <a:pt x="3930" y="8763"/>
                  </a:lnTo>
                  <a:cubicBezTo>
                    <a:pt x="3930" y="8692"/>
                    <a:pt x="3870" y="8632"/>
                    <a:pt x="3799" y="8632"/>
                  </a:cubicBezTo>
                  <a:cubicBezTo>
                    <a:pt x="3728" y="8632"/>
                    <a:pt x="3668" y="8692"/>
                    <a:pt x="3668" y="8763"/>
                  </a:cubicBezTo>
                  <a:lnTo>
                    <a:pt x="3668" y="8799"/>
                  </a:lnTo>
                  <a:lnTo>
                    <a:pt x="3466" y="8799"/>
                  </a:lnTo>
                  <a:lnTo>
                    <a:pt x="3466" y="8763"/>
                  </a:lnTo>
                  <a:cubicBezTo>
                    <a:pt x="3466" y="8692"/>
                    <a:pt x="3406" y="8632"/>
                    <a:pt x="3335" y="8632"/>
                  </a:cubicBezTo>
                  <a:cubicBezTo>
                    <a:pt x="3263" y="8632"/>
                    <a:pt x="3204" y="8692"/>
                    <a:pt x="3204" y="8763"/>
                  </a:cubicBezTo>
                  <a:lnTo>
                    <a:pt x="3204" y="8894"/>
                  </a:lnTo>
                  <a:cubicBezTo>
                    <a:pt x="3192" y="8906"/>
                    <a:pt x="3180" y="8918"/>
                    <a:pt x="3168" y="8930"/>
                  </a:cubicBezTo>
                  <a:lnTo>
                    <a:pt x="2501" y="8930"/>
                  </a:lnTo>
                  <a:cubicBezTo>
                    <a:pt x="1477" y="8930"/>
                    <a:pt x="644" y="9751"/>
                    <a:pt x="644" y="10775"/>
                  </a:cubicBezTo>
                  <a:lnTo>
                    <a:pt x="644" y="10966"/>
                  </a:lnTo>
                  <a:lnTo>
                    <a:pt x="572" y="10966"/>
                  </a:lnTo>
                  <a:cubicBezTo>
                    <a:pt x="489" y="10966"/>
                    <a:pt x="430" y="11025"/>
                    <a:pt x="430" y="11109"/>
                  </a:cubicBezTo>
                  <a:cubicBezTo>
                    <a:pt x="430" y="11180"/>
                    <a:pt x="489" y="11251"/>
                    <a:pt x="572" y="11251"/>
                  </a:cubicBezTo>
                  <a:lnTo>
                    <a:pt x="644" y="11251"/>
                  </a:lnTo>
                  <a:lnTo>
                    <a:pt x="644" y="11799"/>
                  </a:lnTo>
                  <a:lnTo>
                    <a:pt x="572" y="11799"/>
                  </a:lnTo>
                  <a:cubicBezTo>
                    <a:pt x="489" y="11799"/>
                    <a:pt x="430" y="11859"/>
                    <a:pt x="430" y="11942"/>
                  </a:cubicBezTo>
                  <a:cubicBezTo>
                    <a:pt x="430" y="12013"/>
                    <a:pt x="489" y="12085"/>
                    <a:pt x="572" y="12085"/>
                  </a:cubicBezTo>
                  <a:lnTo>
                    <a:pt x="644" y="12085"/>
                  </a:lnTo>
                  <a:lnTo>
                    <a:pt x="644" y="12633"/>
                  </a:lnTo>
                  <a:lnTo>
                    <a:pt x="572" y="12633"/>
                  </a:lnTo>
                  <a:cubicBezTo>
                    <a:pt x="489" y="12633"/>
                    <a:pt x="430" y="12692"/>
                    <a:pt x="430" y="12775"/>
                  </a:cubicBezTo>
                  <a:cubicBezTo>
                    <a:pt x="430" y="12847"/>
                    <a:pt x="489" y="12918"/>
                    <a:pt x="572" y="12918"/>
                  </a:cubicBezTo>
                  <a:lnTo>
                    <a:pt x="644" y="12918"/>
                  </a:lnTo>
                  <a:lnTo>
                    <a:pt x="644" y="13466"/>
                  </a:lnTo>
                  <a:lnTo>
                    <a:pt x="572" y="13466"/>
                  </a:lnTo>
                  <a:cubicBezTo>
                    <a:pt x="489" y="13466"/>
                    <a:pt x="430" y="13526"/>
                    <a:pt x="430" y="13609"/>
                  </a:cubicBezTo>
                  <a:cubicBezTo>
                    <a:pt x="430" y="13680"/>
                    <a:pt x="489" y="13752"/>
                    <a:pt x="572" y="13752"/>
                  </a:cubicBezTo>
                  <a:lnTo>
                    <a:pt x="644" y="13752"/>
                  </a:lnTo>
                  <a:lnTo>
                    <a:pt x="644" y="14002"/>
                  </a:lnTo>
                  <a:lnTo>
                    <a:pt x="906" y="14002"/>
                  </a:lnTo>
                  <a:lnTo>
                    <a:pt x="906" y="14395"/>
                  </a:lnTo>
                  <a:lnTo>
                    <a:pt x="739" y="14395"/>
                  </a:lnTo>
                  <a:cubicBezTo>
                    <a:pt x="561" y="14395"/>
                    <a:pt x="430" y="14526"/>
                    <a:pt x="430" y="14704"/>
                  </a:cubicBezTo>
                  <a:cubicBezTo>
                    <a:pt x="430" y="14871"/>
                    <a:pt x="561" y="15014"/>
                    <a:pt x="739" y="15014"/>
                  </a:cubicBezTo>
                  <a:lnTo>
                    <a:pt x="906" y="15014"/>
                  </a:lnTo>
                  <a:lnTo>
                    <a:pt x="906" y="16145"/>
                  </a:lnTo>
                  <a:cubicBezTo>
                    <a:pt x="382" y="16264"/>
                    <a:pt x="1" y="16728"/>
                    <a:pt x="1" y="17288"/>
                  </a:cubicBezTo>
                  <a:lnTo>
                    <a:pt x="477" y="17288"/>
                  </a:lnTo>
                  <a:cubicBezTo>
                    <a:pt x="477" y="16895"/>
                    <a:pt x="787" y="16585"/>
                    <a:pt x="1180" y="16585"/>
                  </a:cubicBezTo>
                  <a:cubicBezTo>
                    <a:pt x="1561" y="16585"/>
                    <a:pt x="1882" y="16895"/>
                    <a:pt x="1882" y="17288"/>
                  </a:cubicBezTo>
                  <a:lnTo>
                    <a:pt x="2358" y="17288"/>
                  </a:lnTo>
                  <a:cubicBezTo>
                    <a:pt x="2358" y="16728"/>
                    <a:pt x="1965" y="16264"/>
                    <a:pt x="1442" y="16145"/>
                  </a:cubicBezTo>
                  <a:lnTo>
                    <a:pt x="1442" y="15014"/>
                  </a:lnTo>
                  <a:lnTo>
                    <a:pt x="1620" y="15014"/>
                  </a:lnTo>
                  <a:cubicBezTo>
                    <a:pt x="1787" y="15014"/>
                    <a:pt x="1930" y="14871"/>
                    <a:pt x="1930" y="14704"/>
                  </a:cubicBezTo>
                  <a:cubicBezTo>
                    <a:pt x="1930" y="14526"/>
                    <a:pt x="1787" y="14395"/>
                    <a:pt x="1620" y="14395"/>
                  </a:cubicBezTo>
                  <a:lnTo>
                    <a:pt x="1442" y="14395"/>
                  </a:lnTo>
                  <a:lnTo>
                    <a:pt x="1442" y="14002"/>
                  </a:lnTo>
                  <a:lnTo>
                    <a:pt x="1704" y="14002"/>
                  </a:lnTo>
                  <a:lnTo>
                    <a:pt x="1704" y="13752"/>
                  </a:lnTo>
                  <a:lnTo>
                    <a:pt x="1787" y="13752"/>
                  </a:lnTo>
                  <a:cubicBezTo>
                    <a:pt x="1858" y="13752"/>
                    <a:pt x="1930" y="13680"/>
                    <a:pt x="1930" y="13609"/>
                  </a:cubicBezTo>
                  <a:cubicBezTo>
                    <a:pt x="1930" y="13526"/>
                    <a:pt x="1870" y="13466"/>
                    <a:pt x="1787" y="13466"/>
                  </a:cubicBezTo>
                  <a:lnTo>
                    <a:pt x="1704" y="13466"/>
                  </a:lnTo>
                  <a:lnTo>
                    <a:pt x="1704" y="12918"/>
                  </a:lnTo>
                  <a:lnTo>
                    <a:pt x="1787" y="12918"/>
                  </a:lnTo>
                  <a:cubicBezTo>
                    <a:pt x="1858" y="12918"/>
                    <a:pt x="1930" y="12847"/>
                    <a:pt x="1930" y="12775"/>
                  </a:cubicBezTo>
                  <a:cubicBezTo>
                    <a:pt x="1930" y="12692"/>
                    <a:pt x="1870" y="12633"/>
                    <a:pt x="1787" y="12633"/>
                  </a:cubicBezTo>
                  <a:lnTo>
                    <a:pt x="1704" y="12633"/>
                  </a:lnTo>
                  <a:lnTo>
                    <a:pt x="1704" y="12085"/>
                  </a:lnTo>
                  <a:lnTo>
                    <a:pt x="1787" y="12085"/>
                  </a:lnTo>
                  <a:cubicBezTo>
                    <a:pt x="1858" y="12085"/>
                    <a:pt x="1930" y="12013"/>
                    <a:pt x="1930" y="11942"/>
                  </a:cubicBezTo>
                  <a:cubicBezTo>
                    <a:pt x="1930" y="11859"/>
                    <a:pt x="1870" y="11799"/>
                    <a:pt x="1787" y="11799"/>
                  </a:cubicBezTo>
                  <a:lnTo>
                    <a:pt x="1704" y="11799"/>
                  </a:lnTo>
                  <a:lnTo>
                    <a:pt x="1704" y="11251"/>
                  </a:lnTo>
                  <a:lnTo>
                    <a:pt x="1787" y="11251"/>
                  </a:lnTo>
                  <a:cubicBezTo>
                    <a:pt x="1858" y="11251"/>
                    <a:pt x="1930" y="11180"/>
                    <a:pt x="1930" y="11109"/>
                  </a:cubicBezTo>
                  <a:cubicBezTo>
                    <a:pt x="1930" y="11025"/>
                    <a:pt x="1870" y="10966"/>
                    <a:pt x="1787" y="10966"/>
                  </a:cubicBezTo>
                  <a:lnTo>
                    <a:pt x="1704" y="10966"/>
                  </a:lnTo>
                  <a:lnTo>
                    <a:pt x="1704" y="10775"/>
                  </a:lnTo>
                  <a:cubicBezTo>
                    <a:pt x="1704" y="10335"/>
                    <a:pt x="2061" y="9977"/>
                    <a:pt x="2501" y="9977"/>
                  </a:cubicBezTo>
                  <a:lnTo>
                    <a:pt x="3168" y="9977"/>
                  </a:lnTo>
                  <a:cubicBezTo>
                    <a:pt x="3180" y="9989"/>
                    <a:pt x="3192" y="10001"/>
                    <a:pt x="3204" y="10013"/>
                  </a:cubicBezTo>
                  <a:lnTo>
                    <a:pt x="3204" y="10144"/>
                  </a:lnTo>
                  <a:cubicBezTo>
                    <a:pt x="3204" y="10216"/>
                    <a:pt x="3263" y="10275"/>
                    <a:pt x="3335" y="10275"/>
                  </a:cubicBezTo>
                  <a:cubicBezTo>
                    <a:pt x="3418" y="10275"/>
                    <a:pt x="3478" y="10216"/>
                    <a:pt x="3478" y="10144"/>
                  </a:cubicBezTo>
                  <a:lnTo>
                    <a:pt x="3478" y="10108"/>
                  </a:lnTo>
                  <a:lnTo>
                    <a:pt x="3668" y="10108"/>
                  </a:lnTo>
                  <a:lnTo>
                    <a:pt x="3668" y="10144"/>
                  </a:lnTo>
                  <a:cubicBezTo>
                    <a:pt x="3668" y="10216"/>
                    <a:pt x="3728" y="10275"/>
                    <a:pt x="3799" y="10275"/>
                  </a:cubicBezTo>
                  <a:cubicBezTo>
                    <a:pt x="3870" y="10275"/>
                    <a:pt x="3930" y="10216"/>
                    <a:pt x="3930" y="10144"/>
                  </a:cubicBezTo>
                  <a:lnTo>
                    <a:pt x="3930" y="10108"/>
                  </a:lnTo>
                  <a:lnTo>
                    <a:pt x="4144" y="10108"/>
                  </a:lnTo>
                  <a:lnTo>
                    <a:pt x="4144" y="13966"/>
                  </a:lnTo>
                  <a:lnTo>
                    <a:pt x="4144" y="14454"/>
                  </a:lnTo>
                  <a:lnTo>
                    <a:pt x="4144" y="14788"/>
                  </a:lnTo>
                  <a:cubicBezTo>
                    <a:pt x="4144" y="15014"/>
                    <a:pt x="4323" y="15180"/>
                    <a:pt x="4537" y="15180"/>
                  </a:cubicBezTo>
                  <a:lnTo>
                    <a:pt x="4799" y="15180"/>
                  </a:lnTo>
                  <a:lnTo>
                    <a:pt x="4799" y="15990"/>
                  </a:lnTo>
                  <a:cubicBezTo>
                    <a:pt x="4799" y="16204"/>
                    <a:pt x="4978" y="16383"/>
                    <a:pt x="5192" y="16383"/>
                  </a:cubicBezTo>
                  <a:lnTo>
                    <a:pt x="5240" y="16383"/>
                  </a:lnTo>
                  <a:lnTo>
                    <a:pt x="5240" y="17097"/>
                  </a:lnTo>
                  <a:lnTo>
                    <a:pt x="5097" y="17097"/>
                  </a:lnTo>
                  <a:cubicBezTo>
                    <a:pt x="4847" y="17097"/>
                    <a:pt x="4632" y="17300"/>
                    <a:pt x="4632" y="17562"/>
                  </a:cubicBezTo>
                  <a:lnTo>
                    <a:pt x="4632" y="17955"/>
                  </a:lnTo>
                  <a:lnTo>
                    <a:pt x="4502" y="17955"/>
                  </a:lnTo>
                  <a:cubicBezTo>
                    <a:pt x="4359" y="17955"/>
                    <a:pt x="4251" y="18074"/>
                    <a:pt x="4251" y="18205"/>
                  </a:cubicBezTo>
                  <a:cubicBezTo>
                    <a:pt x="4251" y="18348"/>
                    <a:pt x="4359" y="18455"/>
                    <a:pt x="4502" y="18455"/>
                  </a:cubicBezTo>
                  <a:lnTo>
                    <a:pt x="4632" y="18455"/>
                  </a:lnTo>
                  <a:lnTo>
                    <a:pt x="4632" y="21622"/>
                  </a:lnTo>
                  <a:lnTo>
                    <a:pt x="4502" y="21622"/>
                  </a:lnTo>
                  <a:cubicBezTo>
                    <a:pt x="4359" y="21622"/>
                    <a:pt x="4251" y="21741"/>
                    <a:pt x="4251" y="21872"/>
                  </a:cubicBezTo>
                  <a:cubicBezTo>
                    <a:pt x="4251" y="22015"/>
                    <a:pt x="4359" y="22122"/>
                    <a:pt x="4502" y="22122"/>
                  </a:cubicBezTo>
                  <a:lnTo>
                    <a:pt x="4632" y="22122"/>
                  </a:lnTo>
                  <a:lnTo>
                    <a:pt x="4632" y="22515"/>
                  </a:lnTo>
                  <a:cubicBezTo>
                    <a:pt x="4632" y="22777"/>
                    <a:pt x="4835" y="22991"/>
                    <a:pt x="5097" y="22991"/>
                  </a:cubicBezTo>
                  <a:lnTo>
                    <a:pt x="5240" y="22991"/>
                  </a:lnTo>
                  <a:lnTo>
                    <a:pt x="5240" y="24074"/>
                  </a:lnTo>
                  <a:cubicBezTo>
                    <a:pt x="5240" y="24086"/>
                    <a:pt x="5240" y="24086"/>
                    <a:pt x="5240" y="24098"/>
                  </a:cubicBezTo>
                  <a:lnTo>
                    <a:pt x="4406" y="24098"/>
                  </a:lnTo>
                  <a:cubicBezTo>
                    <a:pt x="4275" y="24098"/>
                    <a:pt x="4156" y="24182"/>
                    <a:pt x="4097" y="24289"/>
                  </a:cubicBezTo>
                  <a:lnTo>
                    <a:pt x="3370" y="24289"/>
                  </a:lnTo>
                  <a:lnTo>
                    <a:pt x="3370" y="23229"/>
                  </a:lnTo>
                  <a:cubicBezTo>
                    <a:pt x="3549" y="23170"/>
                    <a:pt x="3680" y="22991"/>
                    <a:pt x="3680" y="22777"/>
                  </a:cubicBezTo>
                  <a:lnTo>
                    <a:pt x="3680" y="21515"/>
                  </a:lnTo>
                  <a:lnTo>
                    <a:pt x="3680" y="20645"/>
                  </a:lnTo>
                  <a:cubicBezTo>
                    <a:pt x="3680" y="20384"/>
                    <a:pt x="3466" y="20157"/>
                    <a:pt x="3192" y="20157"/>
                  </a:cubicBezTo>
                  <a:lnTo>
                    <a:pt x="1311" y="20157"/>
                  </a:lnTo>
                  <a:cubicBezTo>
                    <a:pt x="1049" y="20157"/>
                    <a:pt x="822" y="20384"/>
                    <a:pt x="822" y="20645"/>
                  </a:cubicBezTo>
                  <a:lnTo>
                    <a:pt x="822" y="21515"/>
                  </a:lnTo>
                  <a:lnTo>
                    <a:pt x="822" y="22777"/>
                  </a:lnTo>
                  <a:cubicBezTo>
                    <a:pt x="822" y="22991"/>
                    <a:pt x="953" y="23170"/>
                    <a:pt x="1144" y="23229"/>
                  </a:cubicBezTo>
                  <a:lnTo>
                    <a:pt x="1144" y="25694"/>
                  </a:lnTo>
                  <a:lnTo>
                    <a:pt x="1144" y="26444"/>
                  </a:lnTo>
                  <a:cubicBezTo>
                    <a:pt x="1144" y="26718"/>
                    <a:pt x="1358" y="26932"/>
                    <a:pt x="1632" y="26932"/>
                  </a:cubicBezTo>
                  <a:lnTo>
                    <a:pt x="2870" y="26932"/>
                  </a:lnTo>
                  <a:cubicBezTo>
                    <a:pt x="3144" y="26932"/>
                    <a:pt x="3370" y="26718"/>
                    <a:pt x="3370" y="26444"/>
                  </a:cubicBezTo>
                  <a:lnTo>
                    <a:pt x="3370" y="25694"/>
                  </a:lnTo>
                  <a:lnTo>
                    <a:pt x="3370" y="24574"/>
                  </a:lnTo>
                  <a:lnTo>
                    <a:pt x="4097" y="24574"/>
                  </a:lnTo>
                  <a:cubicBezTo>
                    <a:pt x="4156" y="24682"/>
                    <a:pt x="4275" y="24765"/>
                    <a:pt x="4406" y="24765"/>
                  </a:cubicBezTo>
                  <a:lnTo>
                    <a:pt x="4573" y="24765"/>
                  </a:lnTo>
                  <a:lnTo>
                    <a:pt x="4573" y="25241"/>
                  </a:lnTo>
                  <a:cubicBezTo>
                    <a:pt x="4573" y="25456"/>
                    <a:pt x="4752" y="25634"/>
                    <a:pt x="4978" y="25634"/>
                  </a:cubicBezTo>
                  <a:lnTo>
                    <a:pt x="10217" y="25634"/>
                  </a:lnTo>
                  <a:cubicBezTo>
                    <a:pt x="10431" y="25634"/>
                    <a:pt x="10609" y="25456"/>
                    <a:pt x="10609" y="25241"/>
                  </a:cubicBezTo>
                  <a:lnTo>
                    <a:pt x="10609" y="24765"/>
                  </a:lnTo>
                  <a:lnTo>
                    <a:pt x="10788" y="24765"/>
                  </a:lnTo>
                  <a:cubicBezTo>
                    <a:pt x="10919" y="24765"/>
                    <a:pt x="11038" y="24682"/>
                    <a:pt x="11086" y="24574"/>
                  </a:cubicBezTo>
                  <a:lnTo>
                    <a:pt x="11824" y="24574"/>
                  </a:lnTo>
                  <a:lnTo>
                    <a:pt x="11824" y="25694"/>
                  </a:lnTo>
                  <a:lnTo>
                    <a:pt x="11824" y="26444"/>
                  </a:lnTo>
                  <a:cubicBezTo>
                    <a:pt x="11824" y="26718"/>
                    <a:pt x="12050" y="26932"/>
                    <a:pt x="12312" y="26932"/>
                  </a:cubicBezTo>
                  <a:lnTo>
                    <a:pt x="13562" y="26932"/>
                  </a:lnTo>
                  <a:cubicBezTo>
                    <a:pt x="13824" y="26932"/>
                    <a:pt x="14050" y="26718"/>
                    <a:pt x="14050" y="26444"/>
                  </a:cubicBezTo>
                  <a:lnTo>
                    <a:pt x="14050" y="25694"/>
                  </a:lnTo>
                  <a:lnTo>
                    <a:pt x="14050" y="23229"/>
                  </a:lnTo>
                  <a:cubicBezTo>
                    <a:pt x="14229" y="23170"/>
                    <a:pt x="14372" y="22991"/>
                    <a:pt x="14372" y="22777"/>
                  </a:cubicBezTo>
                  <a:lnTo>
                    <a:pt x="14372" y="21515"/>
                  </a:lnTo>
                  <a:lnTo>
                    <a:pt x="14372" y="20645"/>
                  </a:lnTo>
                  <a:cubicBezTo>
                    <a:pt x="14372" y="20384"/>
                    <a:pt x="14146" y="20157"/>
                    <a:pt x="13872" y="20157"/>
                  </a:cubicBezTo>
                  <a:lnTo>
                    <a:pt x="12002" y="20157"/>
                  </a:lnTo>
                  <a:cubicBezTo>
                    <a:pt x="11729" y="20157"/>
                    <a:pt x="11502" y="20384"/>
                    <a:pt x="11502" y="20645"/>
                  </a:cubicBezTo>
                  <a:lnTo>
                    <a:pt x="11502" y="21515"/>
                  </a:lnTo>
                  <a:lnTo>
                    <a:pt x="11502" y="22777"/>
                  </a:lnTo>
                  <a:cubicBezTo>
                    <a:pt x="11502" y="22991"/>
                    <a:pt x="11645" y="23170"/>
                    <a:pt x="11824" y="23229"/>
                  </a:cubicBezTo>
                  <a:lnTo>
                    <a:pt x="11824" y="24289"/>
                  </a:lnTo>
                  <a:lnTo>
                    <a:pt x="11086" y="24289"/>
                  </a:lnTo>
                  <a:cubicBezTo>
                    <a:pt x="11038" y="24182"/>
                    <a:pt x="10919" y="24098"/>
                    <a:pt x="10788" y="24098"/>
                  </a:cubicBezTo>
                  <a:lnTo>
                    <a:pt x="9943" y="24098"/>
                  </a:lnTo>
                  <a:cubicBezTo>
                    <a:pt x="9943" y="24086"/>
                    <a:pt x="9955" y="24086"/>
                    <a:pt x="9955" y="24074"/>
                  </a:cubicBezTo>
                  <a:lnTo>
                    <a:pt x="9955" y="22991"/>
                  </a:lnTo>
                  <a:lnTo>
                    <a:pt x="10086" y="22991"/>
                  </a:lnTo>
                  <a:cubicBezTo>
                    <a:pt x="10347" y="22991"/>
                    <a:pt x="10562" y="22777"/>
                    <a:pt x="10562" y="22515"/>
                  </a:cubicBezTo>
                  <a:lnTo>
                    <a:pt x="10562" y="22122"/>
                  </a:lnTo>
                  <a:lnTo>
                    <a:pt x="10693" y="22122"/>
                  </a:lnTo>
                  <a:cubicBezTo>
                    <a:pt x="10836" y="22122"/>
                    <a:pt x="10943" y="22015"/>
                    <a:pt x="10943" y="21872"/>
                  </a:cubicBezTo>
                  <a:cubicBezTo>
                    <a:pt x="10943" y="21741"/>
                    <a:pt x="10836" y="21622"/>
                    <a:pt x="10693" y="21622"/>
                  </a:cubicBezTo>
                  <a:lnTo>
                    <a:pt x="10562" y="21622"/>
                  </a:lnTo>
                  <a:lnTo>
                    <a:pt x="10562" y="18455"/>
                  </a:lnTo>
                  <a:lnTo>
                    <a:pt x="10693" y="18455"/>
                  </a:lnTo>
                  <a:cubicBezTo>
                    <a:pt x="10836" y="18455"/>
                    <a:pt x="10943" y="18348"/>
                    <a:pt x="10943" y="18205"/>
                  </a:cubicBezTo>
                  <a:cubicBezTo>
                    <a:pt x="10943" y="18074"/>
                    <a:pt x="10836" y="17955"/>
                    <a:pt x="10693" y="17955"/>
                  </a:cubicBezTo>
                  <a:lnTo>
                    <a:pt x="10562" y="17955"/>
                  </a:lnTo>
                  <a:lnTo>
                    <a:pt x="10562" y="17562"/>
                  </a:lnTo>
                  <a:cubicBezTo>
                    <a:pt x="10562" y="17300"/>
                    <a:pt x="10347" y="17097"/>
                    <a:pt x="10086" y="17097"/>
                  </a:cubicBezTo>
                  <a:lnTo>
                    <a:pt x="9955" y="17097"/>
                  </a:lnTo>
                  <a:lnTo>
                    <a:pt x="9955" y="16383"/>
                  </a:lnTo>
                  <a:lnTo>
                    <a:pt x="10002" y="16383"/>
                  </a:lnTo>
                  <a:cubicBezTo>
                    <a:pt x="10217" y="16383"/>
                    <a:pt x="10395" y="16204"/>
                    <a:pt x="10395" y="15990"/>
                  </a:cubicBezTo>
                  <a:lnTo>
                    <a:pt x="10395" y="15180"/>
                  </a:lnTo>
                  <a:lnTo>
                    <a:pt x="10645" y="15180"/>
                  </a:lnTo>
                  <a:cubicBezTo>
                    <a:pt x="10871" y="15180"/>
                    <a:pt x="11050" y="15014"/>
                    <a:pt x="11050" y="14788"/>
                  </a:cubicBezTo>
                  <a:lnTo>
                    <a:pt x="11050" y="14454"/>
                  </a:lnTo>
                  <a:lnTo>
                    <a:pt x="11050" y="13966"/>
                  </a:lnTo>
                  <a:lnTo>
                    <a:pt x="11050" y="10108"/>
                  </a:lnTo>
                  <a:lnTo>
                    <a:pt x="11264" y="10108"/>
                  </a:lnTo>
                  <a:lnTo>
                    <a:pt x="11264" y="10144"/>
                  </a:lnTo>
                  <a:cubicBezTo>
                    <a:pt x="11264" y="10216"/>
                    <a:pt x="11324" y="10275"/>
                    <a:pt x="11395" y="10275"/>
                  </a:cubicBezTo>
                  <a:cubicBezTo>
                    <a:pt x="11467" y="10275"/>
                    <a:pt x="11526" y="10216"/>
                    <a:pt x="11526" y="10144"/>
                  </a:cubicBezTo>
                  <a:lnTo>
                    <a:pt x="11526" y="10108"/>
                  </a:lnTo>
                  <a:lnTo>
                    <a:pt x="11717" y="10108"/>
                  </a:lnTo>
                  <a:lnTo>
                    <a:pt x="11717" y="10144"/>
                  </a:lnTo>
                  <a:cubicBezTo>
                    <a:pt x="11717" y="10216"/>
                    <a:pt x="11776" y="10275"/>
                    <a:pt x="11848" y="10275"/>
                  </a:cubicBezTo>
                  <a:cubicBezTo>
                    <a:pt x="11931" y="10275"/>
                    <a:pt x="11991" y="10216"/>
                    <a:pt x="11991" y="10144"/>
                  </a:cubicBezTo>
                  <a:lnTo>
                    <a:pt x="11991" y="10013"/>
                  </a:lnTo>
                  <a:cubicBezTo>
                    <a:pt x="12002" y="10001"/>
                    <a:pt x="12014" y="9989"/>
                    <a:pt x="12026" y="9977"/>
                  </a:cubicBezTo>
                  <a:lnTo>
                    <a:pt x="12693" y="9977"/>
                  </a:lnTo>
                  <a:cubicBezTo>
                    <a:pt x="13134" y="9977"/>
                    <a:pt x="13479" y="10335"/>
                    <a:pt x="13479" y="10775"/>
                  </a:cubicBezTo>
                  <a:lnTo>
                    <a:pt x="13479" y="10966"/>
                  </a:lnTo>
                  <a:lnTo>
                    <a:pt x="13407" y="10966"/>
                  </a:lnTo>
                  <a:cubicBezTo>
                    <a:pt x="13324" y="10966"/>
                    <a:pt x="13265" y="11025"/>
                    <a:pt x="13265" y="11109"/>
                  </a:cubicBezTo>
                  <a:cubicBezTo>
                    <a:pt x="13265" y="11180"/>
                    <a:pt x="13324" y="11251"/>
                    <a:pt x="13407" y="11251"/>
                  </a:cubicBezTo>
                  <a:lnTo>
                    <a:pt x="13479" y="11251"/>
                  </a:lnTo>
                  <a:lnTo>
                    <a:pt x="13479" y="11799"/>
                  </a:lnTo>
                  <a:lnTo>
                    <a:pt x="13407" y="11799"/>
                  </a:lnTo>
                  <a:cubicBezTo>
                    <a:pt x="13324" y="11799"/>
                    <a:pt x="13265" y="11859"/>
                    <a:pt x="13265" y="11942"/>
                  </a:cubicBezTo>
                  <a:cubicBezTo>
                    <a:pt x="13265" y="12013"/>
                    <a:pt x="13324" y="12085"/>
                    <a:pt x="13407" y="12085"/>
                  </a:cubicBezTo>
                  <a:lnTo>
                    <a:pt x="13479" y="12085"/>
                  </a:lnTo>
                  <a:lnTo>
                    <a:pt x="13479" y="12633"/>
                  </a:lnTo>
                  <a:lnTo>
                    <a:pt x="13407" y="12633"/>
                  </a:lnTo>
                  <a:cubicBezTo>
                    <a:pt x="13324" y="12633"/>
                    <a:pt x="13265" y="12692"/>
                    <a:pt x="13265" y="12775"/>
                  </a:cubicBezTo>
                  <a:cubicBezTo>
                    <a:pt x="13265" y="12847"/>
                    <a:pt x="13324" y="12918"/>
                    <a:pt x="13407" y="12918"/>
                  </a:cubicBezTo>
                  <a:lnTo>
                    <a:pt x="13479" y="12918"/>
                  </a:lnTo>
                  <a:lnTo>
                    <a:pt x="13479" y="13466"/>
                  </a:lnTo>
                  <a:lnTo>
                    <a:pt x="13407" y="13466"/>
                  </a:lnTo>
                  <a:cubicBezTo>
                    <a:pt x="13324" y="13466"/>
                    <a:pt x="13265" y="13526"/>
                    <a:pt x="13265" y="13609"/>
                  </a:cubicBezTo>
                  <a:cubicBezTo>
                    <a:pt x="13265" y="13680"/>
                    <a:pt x="13324" y="13752"/>
                    <a:pt x="13407" y="13752"/>
                  </a:cubicBezTo>
                  <a:lnTo>
                    <a:pt x="13479" y="13752"/>
                  </a:lnTo>
                  <a:lnTo>
                    <a:pt x="13479" y="14002"/>
                  </a:lnTo>
                  <a:lnTo>
                    <a:pt x="13753" y="14002"/>
                  </a:lnTo>
                  <a:lnTo>
                    <a:pt x="13753" y="14395"/>
                  </a:lnTo>
                  <a:lnTo>
                    <a:pt x="13574" y="14395"/>
                  </a:lnTo>
                  <a:cubicBezTo>
                    <a:pt x="13407" y="14395"/>
                    <a:pt x="13265" y="14526"/>
                    <a:pt x="13265" y="14704"/>
                  </a:cubicBezTo>
                  <a:cubicBezTo>
                    <a:pt x="13265" y="14871"/>
                    <a:pt x="13407" y="15014"/>
                    <a:pt x="13574" y="15014"/>
                  </a:cubicBezTo>
                  <a:lnTo>
                    <a:pt x="13753" y="15014"/>
                  </a:lnTo>
                  <a:lnTo>
                    <a:pt x="13753" y="16145"/>
                  </a:lnTo>
                  <a:cubicBezTo>
                    <a:pt x="13229" y="16264"/>
                    <a:pt x="12836" y="16728"/>
                    <a:pt x="12836" y="17288"/>
                  </a:cubicBezTo>
                  <a:lnTo>
                    <a:pt x="13312" y="17288"/>
                  </a:lnTo>
                  <a:cubicBezTo>
                    <a:pt x="13312" y="16895"/>
                    <a:pt x="13622" y="16585"/>
                    <a:pt x="14015" y="16585"/>
                  </a:cubicBezTo>
                  <a:cubicBezTo>
                    <a:pt x="14408" y="16585"/>
                    <a:pt x="14717" y="16895"/>
                    <a:pt x="14717" y="17288"/>
                  </a:cubicBezTo>
                  <a:lnTo>
                    <a:pt x="15193" y="17288"/>
                  </a:lnTo>
                  <a:cubicBezTo>
                    <a:pt x="15193" y="16728"/>
                    <a:pt x="14800" y="16264"/>
                    <a:pt x="14277" y="16145"/>
                  </a:cubicBezTo>
                  <a:lnTo>
                    <a:pt x="14277" y="15014"/>
                  </a:lnTo>
                  <a:lnTo>
                    <a:pt x="14455" y="15014"/>
                  </a:lnTo>
                  <a:cubicBezTo>
                    <a:pt x="14622" y="15014"/>
                    <a:pt x="14765" y="14871"/>
                    <a:pt x="14765" y="14704"/>
                  </a:cubicBezTo>
                  <a:cubicBezTo>
                    <a:pt x="14765" y="14526"/>
                    <a:pt x="14622" y="14395"/>
                    <a:pt x="14455" y="14395"/>
                  </a:cubicBezTo>
                  <a:lnTo>
                    <a:pt x="14277" y="14395"/>
                  </a:lnTo>
                  <a:lnTo>
                    <a:pt x="14277" y="14002"/>
                  </a:lnTo>
                  <a:lnTo>
                    <a:pt x="14538" y="14002"/>
                  </a:lnTo>
                  <a:lnTo>
                    <a:pt x="14538" y="13752"/>
                  </a:lnTo>
                  <a:lnTo>
                    <a:pt x="14622" y="13752"/>
                  </a:lnTo>
                  <a:cubicBezTo>
                    <a:pt x="14693" y="13752"/>
                    <a:pt x="14765" y="13680"/>
                    <a:pt x="14765" y="13609"/>
                  </a:cubicBezTo>
                  <a:cubicBezTo>
                    <a:pt x="14765" y="13526"/>
                    <a:pt x="14705" y="13466"/>
                    <a:pt x="14622" y="13466"/>
                  </a:cubicBezTo>
                  <a:lnTo>
                    <a:pt x="14538" y="13466"/>
                  </a:lnTo>
                  <a:lnTo>
                    <a:pt x="14538" y="12918"/>
                  </a:lnTo>
                  <a:lnTo>
                    <a:pt x="14622" y="12918"/>
                  </a:lnTo>
                  <a:cubicBezTo>
                    <a:pt x="14693" y="12918"/>
                    <a:pt x="14765" y="12847"/>
                    <a:pt x="14765" y="12775"/>
                  </a:cubicBezTo>
                  <a:cubicBezTo>
                    <a:pt x="14765" y="12692"/>
                    <a:pt x="14705" y="12633"/>
                    <a:pt x="14622" y="12633"/>
                  </a:cubicBezTo>
                  <a:lnTo>
                    <a:pt x="14538" y="12633"/>
                  </a:lnTo>
                  <a:lnTo>
                    <a:pt x="14538" y="12085"/>
                  </a:lnTo>
                  <a:lnTo>
                    <a:pt x="14622" y="12085"/>
                  </a:lnTo>
                  <a:cubicBezTo>
                    <a:pt x="14693" y="12085"/>
                    <a:pt x="14765" y="12013"/>
                    <a:pt x="14765" y="11942"/>
                  </a:cubicBezTo>
                  <a:cubicBezTo>
                    <a:pt x="14765" y="11859"/>
                    <a:pt x="14705" y="11799"/>
                    <a:pt x="14622" y="11799"/>
                  </a:cubicBezTo>
                  <a:lnTo>
                    <a:pt x="14538" y="11799"/>
                  </a:lnTo>
                  <a:lnTo>
                    <a:pt x="14538" y="11251"/>
                  </a:lnTo>
                  <a:lnTo>
                    <a:pt x="14622" y="11251"/>
                  </a:lnTo>
                  <a:cubicBezTo>
                    <a:pt x="14693" y="11251"/>
                    <a:pt x="14765" y="11180"/>
                    <a:pt x="14765" y="11109"/>
                  </a:cubicBezTo>
                  <a:cubicBezTo>
                    <a:pt x="14765" y="11025"/>
                    <a:pt x="14705" y="10966"/>
                    <a:pt x="14622" y="10966"/>
                  </a:cubicBezTo>
                  <a:lnTo>
                    <a:pt x="14538" y="10966"/>
                  </a:lnTo>
                  <a:lnTo>
                    <a:pt x="14538" y="10775"/>
                  </a:lnTo>
                  <a:cubicBezTo>
                    <a:pt x="14538" y="9751"/>
                    <a:pt x="13705" y="8930"/>
                    <a:pt x="12693" y="8930"/>
                  </a:cubicBezTo>
                  <a:lnTo>
                    <a:pt x="12026" y="8930"/>
                  </a:lnTo>
                  <a:cubicBezTo>
                    <a:pt x="12014" y="8918"/>
                    <a:pt x="12002" y="8906"/>
                    <a:pt x="11991" y="8894"/>
                  </a:cubicBezTo>
                  <a:lnTo>
                    <a:pt x="11991" y="8763"/>
                  </a:lnTo>
                  <a:cubicBezTo>
                    <a:pt x="11991" y="8692"/>
                    <a:pt x="11931" y="8632"/>
                    <a:pt x="11848" y="8632"/>
                  </a:cubicBezTo>
                  <a:cubicBezTo>
                    <a:pt x="11776" y="8632"/>
                    <a:pt x="11717" y="8692"/>
                    <a:pt x="11717" y="8763"/>
                  </a:cubicBezTo>
                  <a:lnTo>
                    <a:pt x="11717" y="8799"/>
                  </a:lnTo>
                  <a:lnTo>
                    <a:pt x="11526" y="8799"/>
                  </a:lnTo>
                  <a:lnTo>
                    <a:pt x="11526" y="8763"/>
                  </a:lnTo>
                  <a:cubicBezTo>
                    <a:pt x="11526" y="8692"/>
                    <a:pt x="11467" y="8632"/>
                    <a:pt x="11395" y="8632"/>
                  </a:cubicBezTo>
                  <a:cubicBezTo>
                    <a:pt x="11324" y="8632"/>
                    <a:pt x="11264" y="8692"/>
                    <a:pt x="11264" y="8763"/>
                  </a:cubicBezTo>
                  <a:lnTo>
                    <a:pt x="11264" y="8799"/>
                  </a:lnTo>
                  <a:lnTo>
                    <a:pt x="11050" y="8799"/>
                  </a:lnTo>
                  <a:lnTo>
                    <a:pt x="11050" y="8703"/>
                  </a:lnTo>
                  <a:cubicBezTo>
                    <a:pt x="11050" y="8489"/>
                    <a:pt x="10871" y="8311"/>
                    <a:pt x="10645" y="8311"/>
                  </a:cubicBezTo>
                  <a:lnTo>
                    <a:pt x="8573" y="8311"/>
                  </a:lnTo>
                  <a:lnTo>
                    <a:pt x="8573" y="8180"/>
                  </a:lnTo>
                  <a:cubicBezTo>
                    <a:pt x="8645" y="8180"/>
                    <a:pt x="8716" y="8120"/>
                    <a:pt x="8716" y="8037"/>
                  </a:cubicBezTo>
                  <a:cubicBezTo>
                    <a:pt x="8716" y="7965"/>
                    <a:pt x="8657" y="7906"/>
                    <a:pt x="8573" y="7906"/>
                  </a:cubicBezTo>
                  <a:lnTo>
                    <a:pt x="8573" y="7763"/>
                  </a:lnTo>
                  <a:cubicBezTo>
                    <a:pt x="8645" y="7751"/>
                    <a:pt x="8716" y="7691"/>
                    <a:pt x="8716" y="7620"/>
                  </a:cubicBezTo>
                  <a:cubicBezTo>
                    <a:pt x="8716" y="7549"/>
                    <a:pt x="8657" y="7489"/>
                    <a:pt x="8573" y="7477"/>
                  </a:cubicBezTo>
                  <a:lnTo>
                    <a:pt x="8573" y="7358"/>
                  </a:lnTo>
                  <a:lnTo>
                    <a:pt x="10371" y="7358"/>
                  </a:lnTo>
                  <a:cubicBezTo>
                    <a:pt x="10633" y="7358"/>
                    <a:pt x="10836" y="7156"/>
                    <a:pt x="10836" y="6906"/>
                  </a:cubicBezTo>
                  <a:lnTo>
                    <a:pt x="10836" y="4870"/>
                  </a:lnTo>
                  <a:cubicBezTo>
                    <a:pt x="10836" y="4953"/>
                    <a:pt x="10907" y="5013"/>
                    <a:pt x="10990" y="5013"/>
                  </a:cubicBezTo>
                  <a:cubicBezTo>
                    <a:pt x="11074" y="5013"/>
                    <a:pt x="11145" y="4953"/>
                    <a:pt x="11145" y="4870"/>
                  </a:cubicBezTo>
                  <a:lnTo>
                    <a:pt x="11145" y="4751"/>
                  </a:lnTo>
                  <a:cubicBezTo>
                    <a:pt x="11419" y="4632"/>
                    <a:pt x="11610" y="4358"/>
                    <a:pt x="11610" y="4036"/>
                  </a:cubicBezTo>
                  <a:cubicBezTo>
                    <a:pt x="11610" y="3715"/>
                    <a:pt x="11419" y="3441"/>
                    <a:pt x="11145" y="3322"/>
                  </a:cubicBezTo>
                  <a:lnTo>
                    <a:pt x="11145" y="3203"/>
                  </a:lnTo>
                  <a:cubicBezTo>
                    <a:pt x="11145" y="3119"/>
                    <a:pt x="11074" y="3048"/>
                    <a:pt x="10990" y="3048"/>
                  </a:cubicBezTo>
                  <a:cubicBezTo>
                    <a:pt x="10907" y="3048"/>
                    <a:pt x="10836" y="3119"/>
                    <a:pt x="10836" y="3203"/>
                  </a:cubicBezTo>
                  <a:lnTo>
                    <a:pt x="10836" y="1167"/>
                  </a:lnTo>
                  <a:cubicBezTo>
                    <a:pt x="10836" y="905"/>
                    <a:pt x="10633" y="703"/>
                    <a:pt x="10371" y="703"/>
                  </a:cubicBezTo>
                  <a:lnTo>
                    <a:pt x="8300" y="703"/>
                  </a:lnTo>
                  <a:cubicBezTo>
                    <a:pt x="8300" y="322"/>
                    <a:pt x="7978" y="0"/>
                    <a:pt x="759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3" name="Google Shape;4213;p59"/>
            <p:cNvGrpSpPr/>
            <p:nvPr/>
          </p:nvGrpSpPr>
          <p:grpSpPr>
            <a:xfrm>
              <a:off x="2225575" y="3305850"/>
              <a:ext cx="380125" cy="673625"/>
              <a:chOff x="2225575" y="2801950"/>
              <a:chExt cx="380125" cy="673625"/>
            </a:xfrm>
          </p:grpSpPr>
          <p:sp>
            <p:nvSpPr>
              <p:cNvPr id="4214" name="Google Shape;4214;p59"/>
              <p:cNvSpPr/>
              <p:nvPr/>
            </p:nvSpPr>
            <p:spPr>
              <a:xfrm>
                <a:off x="2356825" y="3197850"/>
                <a:ext cx="244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180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1703"/>
                    </a:lnTo>
                    <a:cubicBezTo>
                      <a:pt x="1" y="1965"/>
                      <a:pt x="215" y="2179"/>
                      <a:pt x="465" y="2179"/>
                    </a:cubicBezTo>
                    <a:lnTo>
                      <a:pt x="513" y="2179"/>
                    </a:lnTo>
                    <a:cubicBezTo>
                      <a:pt x="763" y="2179"/>
                      <a:pt x="977" y="1965"/>
                      <a:pt x="977" y="1703"/>
                    </a:cubicBezTo>
                    <a:lnTo>
                      <a:pt x="977" y="465"/>
                    </a:lnTo>
                    <a:cubicBezTo>
                      <a:pt x="977" y="203"/>
                      <a:pt x="763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59"/>
              <p:cNvSpPr/>
              <p:nvPr/>
            </p:nvSpPr>
            <p:spPr>
              <a:xfrm>
                <a:off x="2356825" y="3361250"/>
                <a:ext cx="244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180" extrusionOk="0">
                    <a:moveTo>
                      <a:pt x="465" y="1"/>
                    </a:moveTo>
                    <a:cubicBezTo>
                      <a:pt x="215" y="1"/>
                      <a:pt x="1" y="215"/>
                      <a:pt x="1" y="477"/>
                    </a:cubicBezTo>
                    <a:lnTo>
                      <a:pt x="1" y="1715"/>
                    </a:lnTo>
                    <a:cubicBezTo>
                      <a:pt x="1" y="1977"/>
                      <a:pt x="215" y="2180"/>
                      <a:pt x="465" y="2180"/>
                    </a:cubicBezTo>
                    <a:lnTo>
                      <a:pt x="513" y="2180"/>
                    </a:lnTo>
                    <a:cubicBezTo>
                      <a:pt x="763" y="2180"/>
                      <a:pt x="977" y="1977"/>
                      <a:pt x="977" y="1715"/>
                    </a:cubicBezTo>
                    <a:lnTo>
                      <a:pt x="977" y="477"/>
                    </a:lnTo>
                    <a:cubicBezTo>
                      <a:pt x="977" y="215"/>
                      <a:pt x="763" y="1"/>
                      <a:pt x="5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59"/>
              <p:cNvSpPr/>
              <p:nvPr/>
            </p:nvSpPr>
            <p:spPr>
              <a:xfrm>
                <a:off x="2341650" y="3229400"/>
                <a:ext cx="54800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5894" extrusionOk="0">
                    <a:moveTo>
                      <a:pt x="465" y="0"/>
                    </a:moveTo>
                    <a:cubicBezTo>
                      <a:pt x="203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03" y="5894"/>
                      <a:pt x="465" y="5894"/>
                    </a:cubicBezTo>
                    <a:lnTo>
                      <a:pt x="1727" y="5894"/>
                    </a:lnTo>
                    <a:cubicBezTo>
                      <a:pt x="1989" y="5894"/>
                      <a:pt x="2191" y="5692"/>
                      <a:pt x="2191" y="5430"/>
                    </a:cubicBezTo>
                    <a:lnTo>
                      <a:pt x="2191" y="477"/>
                    </a:lnTo>
                    <a:cubicBezTo>
                      <a:pt x="2191" y="215"/>
                      <a:pt x="1989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59"/>
              <p:cNvSpPr/>
              <p:nvPr/>
            </p:nvSpPr>
            <p:spPr>
              <a:xfrm>
                <a:off x="2349100" y="3283275"/>
                <a:ext cx="3990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596" extrusionOk="0">
                    <a:moveTo>
                      <a:pt x="798" y="0"/>
                    </a:moveTo>
                    <a:cubicBezTo>
                      <a:pt x="357" y="0"/>
                      <a:pt x="0" y="358"/>
                      <a:pt x="0" y="798"/>
                    </a:cubicBezTo>
                    <a:cubicBezTo>
                      <a:pt x="0" y="1239"/>
                      <a:pt x="357" y="1596"/>
                      <a:pt x="798" y="1596"/>
                    </a:cubicBezTo>
                    <a:cubicBezTo>
                      <a:pt x="1238" y="1596"/>
                      <a:pt x="1596" y="1239"/>
                      <a:pt x="1596" y="798"/>
                    </a:cubicBezTo>
                    <a:cubicBezTo>
                      <a:pt x="1596" y="358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59"/>
              <p:cNvSpPr/>
              <p:nvPr/>
            </p:nvSpPr>
            <p:spPr>
              <a:xfrm>
                <a:off x="2332125" y="3250525"/>
                <a:ext cx="73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89" extrusionOk="0">
                    <a:moveTo>
                      <a:pt x="251" y="0"/>
                    </a:moveTo>
                    <a:cubicBezTo>
                      <a:pt x="108" y="0"/>
                      <a:pt x="0" y="108"/>
                      <a:pt x="0" y="251"/>
                    </a:cubicBezTo>
                    <a:cubicBezTo>
                      <a:pt x="0" y="381"/>
                      <a:pt x="108" y="489"/>
                      <a:pt x="251" y="489"/>
                    </a:cubicBezTo>
                    <a:lnTo>
                      <a:pt x="2679" y="489"/>
                    </a:lnTo>
                    <a:cubicBezTo>
                      <a:pt x="2822" y="489"/>
                      <a:pt x="2929" y="381"/>
                      <a:pt x="2929" y="251"/>
                    </a:cubicBezTo>
                    <a:cubicBezTo>
                      <a:pt x="2929" y="108"/>
                      <a:pt x="2822" y="0"/>
                      <a:pt x="2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59"/>
              <p:cNvSpPr/>
              <p:nvPr/>
            </p:nvSpPr>
            <p:spPr>
              <a:xfrm>
                <a:off x="2332125" y="3342200"/>
                <a:ext cx="732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1" extrusionOk="0">
                    <a:moveTo>
                      <a:pt x="251" y="1"/>
                    </a:move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82"/>
                      <a:pt x="108" y="501"/>
                      <a:pt x="251" y="501"/>
                    </a:cubicBezTo>
                    <a:lnTo>
                      <a:pt x="2679" y="501"/>
                    </a:lnTo>
                    <a:cubicBezTo>
                      <a:pt x="2822" y="501"/>
                      <a:pt x="2929" y="382"/>
                      <a:pt x="2929" y="251"/>
                    </a:cubicBezTo>
                    <a:cubicBezTo>
                      <a:pt x="2929" y="108"/>
                      <a:pt x="2822" y="1"/>
                      <a:pt x="2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59"/>
              <p:cNvSpPr/>
              <p:nvPr/>
            </p:nvSpPr>
            <p:spPr>
              <a:xfrm>
                <a:off x="2450000" y="3197850"/>
                <a:ext cx="247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180" extrusionOk="0">
                    <a:moveTo>
                      <a:pt x="477" y="0"/>
                    </a:moveTo>
                    <a:cubicBezTo>
                      <a:pt x="215" y="0"/>
                      <a:pt x="0" y="203"/>
                      <a:pt x="0" y="465"/>
                    </a:cubicBezTo>
                    <a:lnTo>
                      <a:pt x="0" y="1703"/>
                    </a:lnTo>
                    <a:cubicBezTo>
                      <a:pt x="0" y="1965"/>
                      <a:pt x="215" y="2179"/>
                      <a:pt x="477" y="2179"/>
                    </a:cubicBezTo>
                    <a:lnTo>
                      <a:pt x="512" y="2179"/>
                    </a:lnTo>
                    <a:cubicBezTo>
                      <a:pt x="774" y="2179"/>
                      <a:pt x="989" y="1965"/>
                      <a:pt x="989" y="1703"/>
                    </a:cubicBezTo>
                    <a:lnTo>
                      <a:pt x="989" y="465"/>
                    </a:lnTo>
                    <a:cubicBezTo>
                      <a:pt x="989" y="203"/>
                      <a:pt x="774" y="0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59"/>
              <p:cNvSpPr/>
              <p:nvPr/>
            </p:nvSpPr>
            <p:spPr>
              <a:xfrm>
                <a:off x="2450000" y="3361250"/>
                <a:ext cx="247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180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77"/>
                    </a:cubicBezTo>
                    <a:lnTo>
                      <a:pt x="0" y="1715"/>
                    </a:lnTo>
                    <a:cubicBezTo>
                      <a:pt x="0" y="1977"/>
                      <a:pt x="215" y="2180"/>
                      <a:pt x="477" y="2180"/>
                    </a:cubicBezTo>
                    <a:lnTo>
                      <a:pt x="512" y="2180"/>
                    </a:lnTo>
                    <a:cubicBezTo>
                      <a:pt x="774" y="2180"/>
                      <a:pt x="989" y="1977"/>
                      <a:pt x="989" y="1715"/>
                    </a:cubicBezTo>
                    <a:lnTo>
                      <a:pt x="989" y="477"/>
                    </a:lnTo>
                    <a:cubicBezTo>
                      <a:pt x="989" y="215"/>
                      <a:pt x="774" y="1"/>
                      <a:pt x="5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59"/>
              <p:cNvSpPr/>
              <p:nvPr/>
            </p:nvSpPr>
            <p:spPr>
              <a:xfrm>
                <a:off x="2434825" y="3229400"/>
                <a:ext cx="55075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5894" extrusionOk="0">
                    <a:moveTo>
                      <a:pt x="464" y="0"/>
                    </a:moveTo>
                    <a:cubicBezTo>
                      <a:pt x="214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14" y="5894"/>
                      <a:pt x="464" y="5894"/>
                    </a:cubicBezTo>
                    <a:lnTo>
                      <a:pt x="1727" y="5894"/>
                    </a:lnTo>
                    <a:cubicBezTo>
                      <a:pt x="1988" y="5894"/>
                      <a:pt x="2203" y="5692"/>
                      <a:pt x="2203" y="5430"/>
                    </a:cubicBezTo>
                    <a:lnTo>
                      <a:pt x="2203" y="477"/>
                    </a:lnTo>
                    <a:cubicBezTo>
                      <a:pt x="2203" y="215"/>
                      <a:pt x="1988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59"/>
              <p:cNvSpPr/>
              <p:nvPr/>
            </p:nvSpPr>
            <p:spPr>
              <a:xfrm>
                <a:off x="2442250" y="3283275"/>
                <a:ext cx="4022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596" extrusionOk="0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39"/>
                      <a:pt x="358" y="1596"/>
                      <a:pt x="799" y="1596"/>
                    </a:cubicBezTo>
                    <a:cubicBezTo>
                      <a:pt x="1251" y="1596"/>
                      <a:pt x="1608" y="1239"/>
                      <a:pt x="1608" y="798"/>
                    </a:cubicBezTo>
                    <a:cubicBezTo>
                      <a:pt x="1608" y="358"/>
                      <a:pt x="1239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59"/>
              <p:cNvSpPr/>
              <p:nvPr/>
            </p:nvSpPr>
            <p:spPr>
              <a:xfrm>
                <a:off x="2426175" y="3251125"/>
                <a:ext cx="73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89" extrusionOk="0">
                    <a:moveTo>
                      <a:pt x="251" y="0"/>
                    </a:moveTo>
                    <a:cubicBezTo>
                      <a:pt x="108" y="0"/>
                      <a:pt x="1" y="108"/>
                      <a:pt x="1" y="251"/>
                    </a:cubicBezTo>
                    <a:cubicBezTo>
                      <a:pt x="1" y="381"/>
                      <a:pt x="108" y="489"/>
                      <a:pt x="251" y="489"/>
                    </a:cubicBezTo>
                    <a:lnTo>
                      <a:pt x="2680" y="489"/>
                    </a:lnTo>
                    <a:cubicBezTo>
                      <a:pt x="2811" y="489"/>
                      <a:pt x="2930" y="381"/>
                      <a:pt x="2930" y="251"/>
                    </a:cubicBezTo>
                    <a:cubicBezTo>
                      <a:pt x="2930" y="108"/>
                      <a:pt x="2811" y="0"/>
                      <a:pt x="26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59"/>
              <p:cNvSpPr/>
              <p:nvPr/>
            </p:nvSpPr>
            <p:spPr>
              <a:xfrm>
                <a:off x="2426175" y="3342800"/>
                <a:ext cx="732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1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lnTo>
                      <a:pt x="2680" y="501"/>
                    </a:lnTo>
                    <a:cubicBezTo>
                      <a:pt x="2811" y="501"/>
                      <a:pt x="2930" y="382"/>
                      <a:pt x="2930" y="251"/>
                    </a:cubicBezTo>
                    <a:cubicBezTo>
                      <a:pt x="2930" y="108"/>
                      <a:pt x="2811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59"/>
              <p:cNvSpPr/>
              <p:nvPr/>
            </p:nvSpPr>
            <p:spPr>
              <a:xfrm>
                <a:off x="2340150" y="3415725"/>
                <a:ext cx="1509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1096" extrusionOk="0">
                    <a:moveTo>
                      <a:pt x="1" y="1"/>
                    </a:moveTo>
                    <a:lnTo>
                      <a:pt x="1" y="691"/>
                    </a:lnTo>
                    <a:cubicBezTo>
                      <a:pt x="1" y="917"/>
                      <a:pt x="180" y="1096"/>
                      <a:pt x="394" y="1096"/>
                    </a:cubicBezTo>
                    <a:lnTo>
                      <a:pt x="5645" y="1096"/>
                    </a:lnTo>
                    <a:cubicBezTo>
                      <a:pt x="5859" y="1096"/>
                      <a:pt x="6037" y="917"/>
                      <a:pt x="6037" y="691"/>
                    </a:cubicBezTo>
                    <a:lnTo>
                      <a:pt x="60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59"/>
              <p:cNvSpPr/>
              <p:nvPr/>
            </p:nvSpPr>
            <p:spPr>
              <a:xfrm>
                <a:off x="2299675" y="3409475"/>
                <a:ext cx="2319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9276" h="275" extrusionOk="0">
                    <a:moveTo>
                      <a:pt x="155" y="1"/>
                    </a:moveTo>
                    <a:cubicBezTo>
                      <a:pt x="72" y="1"/>
                      <a:pt x="1" y="60"/>
                      <a:pt x="1" y="143"/>
                    </a:cubicBezTo>
                    <a:cubicBezTo>
                      <a:pt x="1" y="215"/>
                      <a:pt x="72" y="274"/>
                      <a:pt x="155" y="274"/>
                    </a:cubicBezTo>
                    <a:lnTo>
                      <a:pt x="9121" y="274"/>
                    </a:lnTo>
                    <a:cubicBezTo>
                      <a:pt x="9204" y="274"/>
                      <a:pt x="9276" y="215"/>
                      <a:pt x="9276" y="143"/>
                    </a:cubicBezTo>
                    <a:cubicBezTo>
                      <a:pt x="9276" y="60"/>
                      <a:pt x="9204" y="1"/>
                      <a:pt x="9121" y="1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59"/>
              <p:cNvSpPr/>
              <p:nvPr/>
            </p:nvSpPr>
            <p:spPr>
              <a:xfrm>
                <a:off x="2345825" y="3169575"/>
                <a:ext cx="13992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1691" extrusionOk="0">
                    <a:moveTo>
                      <a:pt x="393" y="0"/>
                    </a:moveTo>
                    <a:cubicBezTo>
                      <a:pt x="179" y="0"/>
                      <a:pt x="0" y="179"/>
                      <a:pt x="0" y="393"/>
                    </a:cubicBezTo>
                    <a:lnTo>
                      <a:pt x="0" y="1286"/>
                    </a:lnTo>
                    <a:cubicBezTo>
                      <a:pt x="0" y="1512"/>
                      <a:pt x="179" y="1691"/>
                      <a:pt x="393" y="1691"/>
                    </a:cubicBezTo>
                    <a:lnTo>
                      <a:pt x="5191" y="1691"/>
                    </a:lnTo>
                    <a:cubicBezTo>
                      <a:pt x="5418" y="1691"/>
                      <a:pt x="5596" y="1512"/>
                      <a:pt x="5596" y="1286"/>
                    </a:cubicBezTo>
                    <a:lnTo>
                      <a:pt x="5596" y="393"/>
                    </a:lnTo>
                    <a:cubicBezTo>
                      <a:pt x="5596" y="179"/>
                      <a:pt x="5418" y="0"/>
                      <a:pt x="5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59"/>
              <p:cNvSpPr/>
              <p:nvPr/>
            </p:nvSpPr>
            <p:spPr>
              <a:xfrm>
                <a:off x="2248475" y="3133550"/>
                <a:ext cx="134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42" extrusionOk="0">
                    <a:moveTo>
                      <a:pt x="1" y="1"/>
                    </a:moveTo>
                    <a:lnTo>
                      <a:pt x="1" y="1441"/>
                    </a:lnTo>
                    <a:lnTo>
                      <a:pt x="537" y="1441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59"/>
              <p:cNvSpPr/>
              <p:nvPr/>
            </p:nvSpPr>
            <p:spPr>
              <a:xfrm>
                <a:off x="2248475" y="3173425"/>
                <a:ext cx="134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30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537" y="1430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59"/>
              <p:cNvSpPr/>
              <p:nvPr/>
            </p:nvSpPr>
            <p:spPr>
              <a:xfrm>
                <a:off x="2225575" y="3204700"/>
                <a:ext cx="59250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79" extrusionOk="0">
                    <a:moveTo>
                      <a:pt x="1179" y="0"/>
                    </a:moveTo>
                    <a:cubicBezTo>
                      <a:pt x="536" y="0"/>
                      <a:pt x="0" y="524"/>
                      <a:pt x="0" y="1179"/>
                    </a:cubicBezTo>
                    <a:lnTo>
                      <a:pt x="476" y="1179"/>
                    </a:lnTo>
                    <a:cubicBezTo>
                      <a:pt x="476" y="786"/>
                      <a:pt x="798" y="476"/>
                      <a:pt x="1179" y="476"/>
                    </a:cubicBezTo>
                    <a:cubicBezTo>
                      <a:pt x="1572" y="476"/>
                      <a:pt x="1893" y="786"/>
                      <a:pt x="1893" y="1179"/>
                    </a:cubicBezTo>
                    <a:lnTo>
                      <a:pt x="2369" y="1179"/>
                    </a:lnTo>
                    <a:cubicBezTo>
                      <a:pt x="2369" y="524"/>
                      <a:pt x="1834" y="0"/>
                      <a:pt x="11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59"/>
              <p:cNvSpPr/>
              <p:nvPr/>
            </p:nvSpPr>
            <p:spPr>
              <a:xfrm>
                <a:off x="2236575" y="3161825"/>
                <a:ext cx="37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20" extrusionOk="0">
                    <a:moveTo>
                      <a:pt x="310" y="1"/>
                    </a:moveTo>
                    <a:cubicBezTo>
                      <a:pt x="132" y="1"/>
                      <a:pt x="1" y="132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59"/>
              <p:cNvSpPr/>
              <p:nvPr/>
            </p:nvSpPr>
            <p:spPr>
              <a:xfrm>
                <a:off x="2241925" y="3025200"/>
                <a:ext cx="905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073" extrusionOk="0">
                    <a:moveTo>
                      <a:pt x="1846" y="1"/>
                    </a:moveTo>
                    <a:cubicBezTo>
                      <a:pt x="834" y="1"/>
                      <a:pt x="1" y="834"/>
                      <a:pt x="1" y="1846"/>
                    </a:cubicBezTo>
                    <a:lnTo>
                      <a:pt x="1" y="5073"/>
                    </a:lnTo>
                    <a:lnTo>
                      <a:pt x="1061" y="5073"/>
                    </a:lnTo>
                    <a:lnTo>
                      <a:pt x="1061" y="1846"/>
                    </a:lnTo>
                    <a:cubicBezTo>
                      <a:pt x="1061" y="1418"/>
                      <a:pt x="1418" y="1060"/>
                      <a:pt x="1858" y="1060"/>
                    </a:cubicBezTo>
                    <a:lnTo>
                      <a:pt x="3620" y="1060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59"/>
              <p:cNvSpPr/>
              <p:nvPr/>
            </p:nvSpPr>
            <p:spPr>
              <a:xfrm>
                <a:off x="2302350" y="3022225"/>
                <a:ext cx="414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99" extrusionOk="0">
                    <a:moveTo>
                      <a:pt x="394" y="1"/>
                    </a:moveTo>
                    <a:cubicBezTo>
                      <a:pt x="179" y="1"/>
                      <a:pt x="1" y="167"/>
                      <a:pt x="1" y="394"/>
                    </a:cubicBezTo>
                    <a:lnTo>
                      <a:pt x="1" y="905"/>
                    </a:lnTo>
                    <a:cubicBezTo>
                      <a:pt x="1" y="1120"/>
                      <a:pt x="179" y="1298"/>
                      <a:pt x="394" y="1298"/>
                    </a:cubicBezTo>
                    <a:lnTo>
                      <a:pt x="1263" y="1298"/>
                    </a:lnTo>
                    <a:cubicBezTo>
                      <a:pt x="1477" y="1298"/>
                      <a:pt x="1656" y="1120"/>
                      <a:pt x="1656" y="905"/>
                    </a:cubicBezTo>
                    <a:lnTo>
                      <a:pt x="1656" y="394"/>
                    </a:lnTo>
                    <a:cubicBezTo>
                      <a:pt x="1656" y="167"/>
                      <a:pt x="1477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59"/>
              <p:cNvSpPr/>
              <p:nvPr/>
            </p:nvSpPr>
            <p:spPr>
              <a:xfrm>
                <a:off x="2305925" y="3016725"/>
                <a:ext cx="65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644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03" y="1643"/>
                      <a:pt x="263" y="1584"/>
                      <a:pt x="263" y="1512"/>
                    </a:cubicBezTo>
                    <a:lnTo>
                      <a:pt x="263" y="143"/>
                    </a:lnTo>
                    <a:cubicBezTo>
                      <a:pt x="263" y="60"/>
                      <a:pt x="203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59"/>
              <p:cNvSpPr/>
              <p:nvPr/>
            </p:nvSpPr>
            <p:spPr>
              <a:xfrm>
                <a:off x="2317250" y="3016725"/>
                <a:ext cx="6850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644" extrusionOk="0">
                    <a:moveTo>
                      <a:pt x="143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43" y="1643"/>
                    </a:cubicBezTo>
                    <a:cubicBezTo>
                      <a:pt x="214" y="1643"/>
                      <a:pt x="274" y="1584"/>
                      <a:pt x="274" y="1512"/>
                    </a:cubicBezTo>
                    <a:lnTo>
                      <a:pt x="274" y="143"/>
                    </a:lnTo>
                    <a:cubicBezTo>
                      <a:pt x="274" y="60"/>
                      <a:pt x="214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59"/>
              <p:cNvSpPr/>
              <p:nvPr/>
            </p:nvSpPr>
            <p:spPr>
              <a:xfrm>
                <a:off x="2236275" y="3076100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59"/>
              <p:cNvSpPr/>
              <p:nvPr/>
            </p:nvSpPr>
            <p:spPr>
              <a:xfrm>
                <a:off x="2236275" y="3117775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59"/>
              <p:cNvSpPr/>
              <p:nvPr/>
            </p:nvSpPr>
            <p:spPr>
              <a:xfrm>
                <a:off x="2236275" y="3096950"/>
                <a:ext cx="378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6" extrusionOk="0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6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4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59"/>
              <p:cNvSpPr/>
              <p:nvPr/>
            </p:nvSpPr>
            <p:spPr>
              <a:xfrm>
                <a:off x="2236275" y="3138600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44"/>
                    </a:cubicBezTo>
                    <a:cubicBezTo>
                      <a:pt x="1" y="227"/>
                      <a:pt x="72" y="287"/>
                      <a:pt x="144" y="287"/>
                    </a:cubicBezTo>
                    <a:lnTo>
                      <a:pt x="1370" y="287"/>
                    </a:lnTo>
                    <a:cubicBezTo>
                      <a:pt x="1441" y="287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59"/>
              <p:cNvSpPr/>
              <p:nvPr/>
            </p:nvSpPr>
            <p:spPr>
              <a:xfrm>
                <a:off x="2569650" y="3133550"/>
                <a:ext cx="131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42" extrusionOk="0">
                    <a:moveTo>
                      <a:pt x="1" y="1"/>
                    </a:moveTo>
                    <a:lnTo>
                      <a:pt x="1" y="1441"/>
                    </a:lnTo>
                    <a:lnTo>
                      <a:pt x="525" y="1441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59"/>
              <p:cNvSpPr/>
              <p:nvPr/>
            </p:nvSpPr>
            <p:spPr>
              <a:xfrm>
                <a:off x="2569650" y="3173425"/>
                <a:ext cx="13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30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525" y="1430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59"/>
              <p:cNvSpPr/>
              <p:nvPr/>
            </p:nvSpPr>
            <p:spPr>
              <a:xfrm>
                <a:off x="2546725" y="3204700"/>
                <a:ext cx="58975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179" extrusionOk="0">
                    <a:moveTo>
                      <a:pt x="1180" y="0"/>
                    </a:moveTo>
                    <a:cubicBezTo>
                      <a:pt x="525" y="0"/>
                      <a:pt x="1" y="524"/>
                      <a:pt x="1" y="1179"/>
                    </a:cubicBezTo>
                    <a:lnTo>
                      <a:pt x="477" y="1179"/>
                    </a:lnTo>
                    <a:cubicBezTo>
                      <a:pt x="477" y="786"/>
                      <a:pt x="787" y="476"/>
                      <a:pt x="1180" y="476"/>
                    </a:cubicBezTo>
                    <a:cubicBezTo>
                      <a:pt x="1573" y="476"/>
                      <a:pt x="1882" y="786"/>
                      <a:pt x="1882" y="1179"/>
                    </a:cubicBezTo>
                    <a:lnTo>
                      <a:pt x="2358" y="1179"/>
                    </a:lnTo>
                    <a:cubicBezTo>
                      <a:pt x="2358" y="524"/>
                      <a:pt x="1834" y="0"/>
                      <a:pt x="11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59"/>
              <p:cNvSpPr/>
              <p:nvPr/>
            </p:nvSpPr>
            <p:spPr>
              <a:xfrm>
                <a:off x="2557438" y="3161825"/>
                <a:ext cx="37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20" extrusionOk="0">
                    <a:moveTo>
                      <a:pt x="310" y="1"/>
                    </a:moveTo>
                    <a:cubicBezTo>
                      <a:pt x="143" y="1"/>
                      <a:pt x="1" y="132"/>
                      <a:pt x="1" y="310"/>
                    </a:cubicBezTo>
                    <a:cubicBezTo>
                      <a:pt x="1" y="477"/>
                      <a:pt x="143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59"/>
              <p:cNvSpPr/>
              <p:nvPr/>
            </p:nvSpPr>
            <p:spPr>
              <a:xfrm>
                <a:off x="2498800" y="3025200"/>
                <a:ext cx="905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073" extrusionOk="0">
                    <a:moveTo>
                      <a:pt x="1" y="1"/>
                    </a:moveTo>
                    <a:lnTo>
                      <a:pt x="1" y="1060"/>
                    </a:lnTo>
                    <a:lnTo>
                      <a:pt x="1775" y="1060"/>
                    </a:lnTo>
                    <a:cubicBezTo>
                      <a:pt x="2216" y="1060"/>
                      <a:pt x="2573" y="1418"/>
                      <a:pt x="2573" y="1846"/>
                    </a:cubicBezTo>
                    <a:lnTo>
                      <a:pt x="2573" y="5073"/>
                    </a:lnTo>
                    <a:lnTo>
                      <a:pt x="3620" y="5073"/>
                    </a:lnTo>
                    <a:lnTo>
                      <a:pt x="3620" y="1846"/>
                    </a:lnTo>
                    <a:cubicBezTo>
                      <a:pt x="3620" y="834"/>
                      <a:pt x="2799" y="1"/>
                      <a:pt x="1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59"/>
              <p:cNvSpPr/>
              <p:nvPr/>
            </p:nvSpPr>
            <p:spPr>
              <a:xfrm>
                <a:off x="2487800" y="3022225"/>
                <a:ext cx="414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99" extrusionOk="0">
                    <a:moveTo>
                      <a:pt x="393" y="1"/>
                    </a:moveTo>
                    <a:cubicBezTo>
                      <a:pt x="167" y="1"/>
                      <a:pt x="0" y="167"/>
                      <a:pt x="0" y="394"/>
                    </a:cubicBezTo>
                    <a:lnTo>
                      <a:pt x="0" y="905"/>
                    </a:lnTo>
                    <a:cubicBezTo>
                      <a:pt x="0" y="1120"/>
                      <a:pt x="179" y="1298"/>
                      <a:pt x="393" y="1298"/>
                    </a:cubicBezTo>
                    <a:lnTo>
                      <a:pt x="1251" y="1298"/>
                    </a:lnTo>
                    <a:cubicBezTo>
                      <a:pt x="1477" y="1298"/>
                      <a:pt x="1655" y="1120"/>
                      <a:pt x="1655" y="905"/>
                    </a:cubicBezTo>
                    <a:lnTo>
                      <a:pt x="1655" y="394"/>
                    </a:lnTo>
                    <a:cubicBezTo>
                      <a:pt x="1655" y="167"/>
                      <a:pt x="1477" y="1"/>
                      <a:pt x="1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59"/>
              <p:cNvSpPr/>
              <p:nvPr/>
            </p:nvSpPr>
            <p:spPr>
              <a:xfrm>
                <a:off x="2518750" y="3016725"/>
                <a:ext cx="68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44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15" y="1643"/>
                      <a:pt x="275" y="1584"/>
                      <a:pt x="275" y="1512"/>
                    </a:cubicBezTo>
                    <a:lnTo>
                      <a:pt x="275" y="143"/>
                    </a:lnTo>
                    <a:cubicBezTo>
                      <a:pt x="275" y="60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59"/>
              <p:cNvSpPr/>
              <p:nvPr/>
            </p:nvSpPr>
            <p:spPr>
              <a:xfrm>
                <a:off x="2507450" y="3016725"/>
                <a:ext cx="65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644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31" y="1643"/>
                    </a:cubicBezTo>
                    <a:cubicBezTo>
                      <a:pt x="203" y="1643"/>
                      <a:pt x="262" y="1584"/>
                      <a:pt x="262" y="1512"/>
                    </a:cubicBezTo>
                    <a:lnTo>
                      <a:pt x="262" y="143"/>
                    </a:lnTo>
                    <a:cubicBezTo>
                      <a:pt x="262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59"/>
              <p:cNvSpPr/>
              <p:nvPr/>
            </p:nvSpPr>
            <p:spPr>
              <a:xfrm>
                <a:off x="2557450" y="3076100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4"/>
                    </a:cubicBezTo>
                    <a:cubicBezTo>
                      <a:pt x="1501" y="72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59"/>
              <p:cNvSpPr/>
              <p:nvPr/>
            </p:nvSpPr>
            <p:spPr>
              <a:xfrm>
                <a:off x="2557450" y="3117775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59"/>
              <p:cNvSpPr/>
              <p:nvPr/>
            </p:nvSpPr>
            <p:spPr>
              <a:xfrm>
                <a:off x="2557450" y="3096950"/>
                <a:ext cx="375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6" extrusionOk="0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4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6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59"/>
              <p:cNvSpPr/>
              <p:nvPr/>
            </p:nvSpPr>
            <p:spPr>
              <a:xfrm>
                <a:off x="2557450" y="3138600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7"/>
                      <a:pt x="143" y="287"/>
                    </a:cubicBezTo>
                    <a:lnTo>
                      <a:pt x="1358" y="287"/>
                    </a:lnTo>
                    <a:cubicBezTo>
                      <a:pt x="1441" y="287"/>
                      <a:pt x="1501" y="227"/>
                      <a:pt x="1501" y="144"/>
                    </a:cubicBezTo>
                    <a:cubicBezTo>
                      <a:pt x="1501" y="60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59"/>
              <p:cNvSpPr/>
              <p:nvPr/>
            </p:nvSpPr>
            <p:spPr>
              <a:xfrm>
                <a:off x="2391050" y="2983525"/>
                <a:ext cx="4915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1216" extrusionOk="0">
                    <a:moveTo>
                      <a:pt x="1" y="1"/>
                    </a:moveTo>
                    <a:lnTo>
                      <a:pt x="1" y="1215"/>
                    </a:lnTo>
                    <a:lnTo>
                      <a:pt x="1965" y="1215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59"/>
              <p:cNvSpPr/>
              <p:nvPr/>
            </p:nvSpPr>
            <p:spPr>
              <a:xfrm>
                <a:off x="2398200" y="2801950"/>
                <a:ext cx="351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406" extrusionOk="0">
                    <a:moveTo>
                      <a:pt x="703" y="1"/>
                    </a:moveTo>
                    <a:cubicBezTo>
                      <a:pt x="310" y="1"/>
                      <a:pt x="1" y="322"/>
                      <a:pt x="1" y="703"/>
                    </a:cubicBezTo>
                    <a:cubicBezTo>
                      <a:pt x="1" y="1096"/>
                      <a:pt x="310" y="1406"/>
                      <a:pt x="703" y="1406"/>
                    </a:cubicBezTo>
                    <a:cubicBezTo>
                      <a:pt x="1084" y="1406"/>
                      <a:pt x="1406" y="1096"/>
                      <a:pt x="1406" y="703"/>
                    </a:cubicBezTo>
                    <a:cubicBezTo>
                      <a:pt x="1406" y="322"/>
                      <a:pt x="1084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59"/>
              <p:cNvSpPr/>
              <p:nvPr/>
            </p:nvSpPr>
            <p:spPr>
              <a:xfrm>
                <a:off x="2315150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59"/>
              <p:cNvSpPr/>
              <p:nvPr/>
            </p:nvSpPr>
            <p:spPr>
              <a:xfrm>
                <a:off x="2477075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58" y="0"/>
                      <a:pt x="1" y="346"/>
                      <a:pt x="1" y="774"/>
                    </a:cubicBezTo>
                    <a:cubicBezTo>
                      <a:pt x="1" y="1203"/>
                      <a:pt x="358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59"/>
              <p:cNvSpPr/>
              <p:nvPr/>
            </p:nvSpPr>
            <p:spPr>
              <a:xfrm>
                <a:off x="2334800" y="2819525"/>
                <a:ext cx="161950" cy="166700"/>
              </a:xfrm>
              <a:custGeom>
                <a:avLst/>
                <a:gdLst/>
                <a:ahLst/>
                <a:cxnLst/>
                <a:rect l="l" t="t" r="r" b="b"/>
                <a:pathLst>
                  <a:path w="6478" h="6668" extrusionOk="0">
                    <a:moveTo>
                      <a:pt x="453" y="0"/>
                    </a:moveTo>
                    <a:cubicBezTo>
                      <a:pt x="203" y="0"/>
                      <a:pt x="1" y="215"/>
                      <a:pt x="1" y="465"/>
                    </a:cubicBezTo>
                    <a:lnTo>
                      <a:pt x="1" y="6204"/>
                    </a:lnTo>
                    <a:cubicBezTo>
                      <a:pt x="1" y="6454"/>
                      <a:pt x="203" y="6668"/>
                      <a:pt x="453" y="6668"/>
                    </a:cubicBezTo>
                    <a:lnTo>
                      <a:pt x="6013" y="6668"/>
                    </a:lnTo>
                    <a:cubicBezTo>
                      <a:pt x="6275" y="6668"/>
                      <a:pt x="6478" y="6454"/>
                      <a:pt x="6478" y="6204"/>
                    </a:cubicBezTo>
                    <a:lnTo>
                      <a:pt x="6478" y="465"/>
                    </a:lnTo>
                    <a:cubicBezTo>
                      <a:pt x="6478" y="215"/>
                      <a:pt x="6275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59"/>
              <p:cNvSpPr/>
              <p:nvPr/>
            </p:nvSpPr>
            <p:spPr>
              <a:xfrm>
                <a:off x="2327075" y="2878150"/>
                <a:ext cx="7750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978" extrusionOk="0">
                    <a:moveTo>
                      <a:pt x="155" y="1"/>
                    </a:moveTo>
                    <a:cubicBezTo>
                      <a:pt x="60" y="1"/>
                      <a:pt x="0" y="72"/>
                      <a:pt x="0" y="156"/>
                    </a:cubicBezTo>
                    <a:lnTo>
                      <a:pt x="0" y="1823"/>
                    </a:lnTo>
                    <a:cubicBezTo>
                      <a:pt x="0" y="1906"/>
                      <a:pt x="60" y="1977"/>
                      <a:pt x="155" y="1977"/>
                    </a:cubicBezTo>
                    <a:cubicBezTo>
                      <a:pt x="238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59"/>
              <p:cNvSpPr/>
              <p:nvPr/>
            </p:nvSpPr>
            <p:spPr>
              <a:xfrm>
                <a:off x="2496725" y="2878150"/>
                <a:ext cx="7775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978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823"/>
                    </a:lnTo>
                    <a:cubicBezTo>
                      <a:pt x="1" y="1906"/>
                      <a:pt x="72" y="1977"/>
                      <a:pt x="155" y="1977"/>
                    </a:cubicBezTo>
                    <a:cubicBezTo>
                      <a:pt x="239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9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59"/>
              <p:cNvSpPr/>
              <p:nvPr/>
            </p:nvSpPr>
            <p:spPr>
              <a:xfrm>
                <a:off x="2355350" y="2937400"/>
                <a:ext cx="1208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1406" extrusionOk="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lnTo>
                      <a:pt x="0" y="953"/>
                    </a:lnTo>
                    <a:cubicBezTo>
                      <a:pt x="0" y="1203"/>
                      <a:pt x="203" y="1405"/>
                      <a:pt x="465" y="1405"/>
                    </a:cubicBezTo>
                    <a:lnTo>
                      <a:pt x="4370" y="1405"/>
                    </a:lnTo>
                    <a:cubicBezTo>
                      <a:pt x="4620" y="1405"/>
                      <a:pt x="4834" y="1203"/>
                      <a:pt x="4834" y="953"/>
                    </a:cubicBezTo>
                    <a:lnTo>
                      <a:pt x="4834" y="465"/>
                    </a:lnTo>
                    <a:cubicBezTo>
                      <a:pt x="4834" y="203"/>
                      <a:pt x="462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59"/>
              <p:cNvSpPr/>
              <p:nvPr/>
            </p:nvSpPr>
            <p:spPr>
              <a:xfrm>
                <a:off x="2351475" y="2933825"/>
                <a:ext cx="128300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1704" extrusionOk="0">
                    <a:moveTo>
                      <a:pt x="4525" y="298"/>
                    </a:moveTo>
                    <a:cubicBezTo>
                      <a:pt x="4691" y="298"/>
                      <a:pt x="4834" y="429"/>
                      <a:pt x="4834" y="608"/>
                    </a:cubicBezTo>
                    <a:lnTo>
                      <a:pt x="4834" y="1096"/>
                    </a:lnTo>
                    <a:cubicBezTo>
                      <a:pt x="4834" y="1263"/>
                      <a:pt x="4691" y="1405"/>
                      <a:pt x="4525" y="1405"/>
                    </a:cubicBezTo>
                    <a:lnTo>
                      <a:pt x="620" y="1405"/>
                    </a:lnTo>
                    <a:cubicBezTo>
                      <a:pt x="441" y="1405"/>
                      <a:pt x="298" y="1263"/>
                      <a:pt x="298" y="1096"/>
                    </a:cubicBezTo>
                    <a:lnTo>
                      <a:pt x="298" y="608"/>
                    </a:lnTo>
                    <a:cubicBezTo>
                      <a:pt x="298" y="429"/>
                      <a:pt x="441" y="298"/>
                      <a:pt x="620" y="298"/>
                    </a:cubicBezTo>
                    <a:close/>
                    <a:moveTo>
                      <a:pt x="620" y="0"/>
                    </a:moveTo>
                    <a:cubicBezTo>
                      <a:pt x="274" y="0"/>
                      <a:pt x="0" y="274"/>
                      <a:pt x="0" y="608"/>
                    </a:cubicBezTo>
                    <a:lnTo>
                      <a:pt x="0" y="1096"/>
                    </a:lnTo>
                    <a:cubicBezTo>
                      <a:pt x="0" y="1429"/>
                      <a:pt x="274" y="1703"/>
                      <a:pt x="620" y="1703"/>
                    </a:cubicBezTo>
                    <a:lnTo>
                      <a:pt x="4525" y="1703"/>
                    </a:lnTo>
                    <a:cubicBezTo>
                      <a:pt x="4858" y="1703"/>
                      <a:pt x="5132" y="1429"/>
                      <a:pt x="5132" y="1096"/>
                    </a:cubicBezTo>
                    <a:lnTo>
                      <a:pt x="5132" y="608"/>
                    </a:lnTo>
                    <a:cubicBezTo>
                      <a:pt x="5132" y="274"/>
                      <a:pt x="4858" y="0"/>
                      <a:pt x="4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59"/>
              <p:cNvSpPr/>
              <p:nvPr/>
            </p:nvSpPr>
            <p:spPr>
              <a:xfrm>
                <a:off x="2356525" y="2883525"/>
                <a:ext cx="387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75" y="1548"/>
                    </a:cubicBezTo>
                    <a:cubicBezTo>
                      <a:pt x="1203" y="1548"/>
                      <a:pt x="1549" y="1203"/>
                      <a:pt x="1549" y="774"/>
                    </a:cubicBezTo>
                    <a:cubicBezTo>
                      <a:pt x="1549" y="346"/>
                      <a:pt x="1203" y="0"/>
                      <a:pt x="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59"/>
              <p:cNvSpPr/>
              <p:nvPr/>
            </p:nvSpPr>
            <p:spPr>
              <a:xfrm>
                <a:off x="2352675" y="2879650"/>
                <a:ext cx="46450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929" y="298"/>
                    </a:moveTo>
                    <a:cubicBezTo>
                      <a:pt x="1274" y="298"/>
                      <a:pt x="1560" y="584"/>
                      <a:pt x="1560" y="929"/>
                    </a:cubicBezTo>
                    <a:cubicBezTo>
                      <a:pt x="1560" y="1274"/>
                      <a:pt x="1274" y="1560"/>
                      <a:pt x="929" y="1560"/>
                    </a:cubicBezTo>
                    <a:cubicBezTo>
                      <a:pt x="583" y="1560"/>
                      <a:pt x="298" y="1274"/>
                      <a:pt x="298" y="929"/>
                    </a:cubicBezTo>
                    <a:cubicBezTo>
                      <a:pt x="298" y="584"/>
                      <a:pt x="583" y="298"/>
                      <a:pt x="929" y="298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7"/>
                      <a:pt x="0" y="929"/>
                    </a:cubicBezTo>
                    <a:cubicBezTo>
                      <a:pt x="0" y="1441"/>
                      <a:pt x="417" y="1858"/>
                      <a:pt x="929" y="1858"/>
                    </a:cubicBezTo>
                    <a:cubicBezTo>
                      <a:pt x="1441" y="1858"/>
                      <a:pt x="1857" y="1441"/>
                      <a:pt x="1857" y="929"/>
                    </a:cubicBezTo>
                    <a:cubicBezTo>
                      <a:pt x="1857" y="417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59"/>
              <p:cNvSpPr/>
              <p:nvPr/>
            </p:nvSpPr>
            <p:spPr>
              <a:xfrm>
                <a:off x="2436000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0" y="1203"/>
                      <a:pt x="1560" y="774"/>
                    </a:cubicBezTo>
                    <a:cubicBezTo>
                      <a:pt x="1560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59"/>
              <p:cNvSpPr/>
              <p:nvPr/>
            </p:nvSpPr>
            <p:spPr>
              <a:xfrm>
                <a:off x="2432425" y="2879650"/>
                <a:ext cx="4617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58" extrusionOk="0">
                    <a:moveTo>
                      <a:pt x="930" y="298"/>
                    </a:moveTo>
                    <a:cubicBezTo>
                      <a:pt x="1275" y="298"/>
                      <a:pt x="1549" y="584"/>
                      <a:pt x="1549" y="929"/>
                    </a:cubicBezTo>
                    <a:cubicBezTo>
                      <a:pt x="1549" y="1274"/>
                      <a:pt x="1275" y="1560"/>
                      <a:pt x="930" y="1560"/>
                    </a:cubicBezTo>
                    <a:cubicBezTo>
                      <a:pt x="572" y="1560"/>
                      <a:pt x="299" y="1274"/>
                      <a:pt x="299" y="929"/>
                    </a:cubicBezTo>
                    <a:cubicBezTo>
                      <a:pt x="299" y="584"/>
                      <a:pt x="572" y="298"/>
                      <a:pt x="930" y="298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7"/>
                      <a:pt x="1" y="929"/>
                    </a:cubicBezTo>
                    <a:cubicBezTo>
                      <a:pt x="1" y="1441"/>
                      <a:pt x="418" y="1858"/>
                      <a:pt x="930" y="1858"/>
                    </a:cubicBezTo>
                    <a:cubicBezTo>
                      <a:pt x="1430" y="1858"/>
                      <a:pt x="1846" y="1441"/>
                      <a:pt x="1846" y="929"/>
                    </a:cubicBezTo>
                    <a:cubicBezTo>
                      <a:pt x="1846" y="417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59"/>
              <p:cNvSpPr/>
              <p:nvPr/>
            </p:nvSpPr>
            <p:spPr>
              <a:xfrm>
                <a:off x="2377975" y="2890375"/>
                <a:ext cx="805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22" extrusionOk="0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cubicBezTo>
                      <a:pt x="250" y="322"/>
                      <a:pt x="322" y="250"/>
                      <a:pt x="322" y="155"/>
                    </a:cubicBezTo>
                    <a:cubicBezTo>
                      <a:pt x="322" y="72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59"/>
              <p:cNvSpPr/>
              <p:nvPr/>
            </p:nvSpPr>
            <p:spPr>
              <a:xfrm>
                <a:off x="2458025" y="2890375"/>
                <a:ext cx="80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2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55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59"/>
              <p:cNvSpPr/>
              <p:nvPr/>
            </p:nvSpPr>
            <p:spPr>
              <a:xfrm>
                <a:off x="2329450" y="3009725"/>
                <a:ext cx="17265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6883" extrusionOk="0">
                    <a:moveTo>
                      <a:pt x="393" y="1"/>
                    </a:moveTo>
                    <a:cubicBezTo>
                      <a:pt x="179" y="1"/>
                      <a:pt x="0" y="179"/>
                      <a:pt x="0" y="393"/>
                    </a:cubicBezTo>
                    <a:lnTo>
                      <a:pt x="0" y="6478"/>
                    </a:lnTo>
                    <a:cubicBezTo>
                      <a:pt x="0" y="6704"/>
                      <a:pt x="179" y="6882"/>
                      <a:pt x="393" y="6882"/>
                    </a:cubicBezTo>
                    <a:lnTo>
                      <a:pt x="6501" y="6882"/>
                    </a:lnTo>
                    <a:cubicBezTo>
                      <a:pt x="6727" y="6882"/>
                      <a:pt x="6906" y="6704"/>
                      <a:pt x="6906" y="6478"/>
                    </a:cubicBezTo>
                    <a:lnTo>
                      <a:pt x="6906" y="393"/>
                    </a:lnTo>
                    <a:cubicBezTo>
                      <a:pt x="6906" y="179"/>
                      <a:pt x="6727" y="1"/>
                      <a:pt x="6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59"/>
              <p:cNvSpPr/>
              <p:nvPr/>
            </p:nvSpPr>
            <p:spPr>
              <a:xfrm>
                <a:off x="2387788" y="2988900"/>
                <a:ext cx="56000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86" extrusionOk="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26"/>
                      <a:pt x="60" y="286"/>
                      <a:pt x="144" y="286"/>
                    </a:cubicBezTo>
                    <a:lnTo>
                      <a:pt x="2096" y="286"/>
                    </a:lnTo>
                    <a:cubicBezTo>
                      <a:pt x="2168" y="286"/>
                      <a:pt x="2239" y="226"/>
                      <a:pt x="2239" y="143"/>
                    </a:cubicBezTo>
                    <a:cubicBezTo>
                      <a:pt x="2239" y="72"/>
                      <a:pt x="2168" y="0"/>
                      <a:pt x="2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59"/>
              <p:cNvSpPr/>
              <p:nvPr/>
            </p:nvSpPr>
            <p:spPr>
              <a:xfrm>
                <a:off x="2387788" y="2999600"/>
                <a:ext cx="560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75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5"/>
                      <a:pt x="60" y="275"/>
                      <a:pt x="144" y="275"/>
                    </a:cubicBezTo>
                    <a:lnTo>
                      <a:pt x="2096" y="275"/>
                    </a:lnTo>
                    <a:cubicBezTo>
                      <a:pt x="2168" y="275"/>
                      <a:pt x="2239" y="215"/>
                      <a:pt x="2239" y="132"/>
                    </a:cubicBezTo>
                    <a:cubicBezTo>
                      <a:pt x="2239" y="60"/>
                      <a:pt x="2168" y="1"/>
                      <a:pt x="20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59"/>
              <p:cNvSpPr/>
              <p:nvPr/>
            </p:nvSpPr>
            <p:spPr>
              <a:xfrm>
                <a:off x="2329450" y="3032350"/>
                <a:ext cx="1726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489" extrusionOk="0">
                    <a:moveTo>
                      <a:pt x="0" y="0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59"/>
              <p:cNvSpPr/>
              <p:nvPr/>
            </p:nvSpPr>
            <p:spPr>
              <a:xfrm>
                <a:off x="2329450" y="3151100"/>
                <a:ext cx="1726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490" extrusionOk="0">
                    <a:moveTo>
                      <a:pt x="0" y="1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59"/>
              <p:cNvSpPr/>
              <p:nvPr/>
            </p:nvSpPr>
            <p:spPr>
              <a:xfrm>
                <a:off x="2384225" y="3064200"/>
                <a:ext cx="62825" cy="628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513" extrusionOk="0">
                    <a:moveTo>
                      <a:pt x="1262" y="0"/>
                    </a:moveTo>
                    <a:cubicBezTo>
                      <a:pt x="560" y="0"/>
                      <a:pt x="0" y="572"/>
                      <a:pt x="0" y="1262"/>
                    </a:cubicBezTo>
                    <a:cubicBezTo>
                      <a:pt x="0" y="1953"/>
                      <a:pt x="560" y="2513"/>
                      <a:pt x="1262" y="2513"/>
                    </a:cubicBezTo>
                    <a:cubicBezTo>
                      <a:pt x="1953" y="2513"/>
                      <a:pt x="2512" y="1953"/>
                      <a:pt x="2512" y="1262"/>
                    </a:cubicBezTo>
                    <a:cubicBezTo>
                      <a:pt x="2512" y="572"/>
                      <a:pt x="1953" y="0"/>
                      <a:pt x="1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59"/>
              <p:cNvSpPr/>
              <p:nvPr/>
            </p:nvSpPr>
            <p:spPr>
              <a:xfrm>
                <a:off x="2380650" y="3060625"/>
                <a:ext cx="7027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405" y="298"/>
                    </a:moveTo>
                    <a:cubicBezTo>
                      <a:pt x="2012" y="298"/>
                      <a:pt x="2512" y="798"/>
                      <a:pt x="2512" y="1405"/>
                    </a:cubicBezTo>
                    <a:cubicBezTo>
                      <a:pt x="2512" y="2013"/>
                      <a:pt x="2012" y="2513"/>
                      <a:pt x="1405" y="2513"/>
                    </a:cubicBezTo>
                    <a:cubicBezTo>
                      <a:pt x="786" y="2513"/>
                      <a:pt x="298" y="2013"/>
                      <a:pt x="298" y="1405"/>
                    </a:cubicBezTo>
                    <a:cubicBezTo>
                      <a:pt x="298" y="798"/>
                      <a:pt x="786" y="298"/>
                      <a:pt x="1405" y="298"/>
                    </a:cubicBezTo>
                    <a:close/>
                    <a:moveTo>
                      <a:pt x="1405" y="1"/>
                    </a:moveTo>
                    <a:cubicBezTo>
                      <a:pt x="631" y="1"/>
                      <a:pt x="0" y="632"/>
                      <a:pt x="0" y="1405"/>
                    </a:cubicBezTo>
                    <a:cubicBezTo>
                      <a:pt x="0" y="2179"/>
                      <a:pt x="631" y="2810"/>
                      <a:pt x="1405" y="2810"/>
                    </a:cubicBezTo>
                    <a:cubicBezTo>
                      <a:pt x="2179" y="2810"/>
                      <a:pt x="2810" y="2179"/>
                      <a:pt x="2810" y="1405"/>
                    </a:cubicBezTo>
                    <a:cubicBezTo>
                      <a:pt x="2810" y="632"/>
                      <a:pt x="2179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59"/>
              <p:cNvSpPr/>
              <p:nvPr/>
            </p:nvSpPr>
            <p:spPr>
              <a:xfrm>
                <a:off x="2327650" y="3404725"/>
                <a:ext cx="1762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667" extrusionOk="0">
                    <a:moveTo>
                      <a:pt x="334" y="0"/>
                    </a:moveTo>
                    <a:cubicBezTo>
                      <a:pt x="144" y="0"/>
                      <a:pt x="1" y="143"/>
                      <a:pt x="1" y="333"/>
                    </a:cubicBezTo>
                    <a:cubicBezTo>
                      <a:pt x="1" y="512"/>
                      <a:pt x="144" y="667"/>
                      <a:pt x="334" y="667"/>
                    </a:cubicBezTo>
                    <a:lnTo>
                      <a:pt x="6716" y="667"/>
                    </a:lnTo>
                    <a:cubicBezTo>
                      <a:pt x="6895" y="667"/>
                      <a:pt x="7049" y="512"/>
                      <a:pt x="7049" y="333"/>
                    </a:cubicBezTo>
                    <a:cubicBezTo>
                      <a:pt x="7049" y="143"/>
                      <a:pt x="6895" y="0"/>
                      <a:pt x="67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59"/>
              <p:cNvSpPr/>
              <p:nvPr/>
            </p:nvSpPr>
            <p:spPr>
              <a:xfrm>
                <a:off x="2254425" y="3320775"/>
                <a:ext cx="554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6192" extrusionOk="0">
                    <a:moveTo>
                      <a:pt x="489" y="1"/>
                    </a:moveTo>
                    <a:cubicBezTo>
                      <a:pt x="215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15" y="6192"/>
                      <a:pt x="489" y="6192"/>
                    </a:cubicBezTo>
                    <a:lnTo>
                      <a:pt x="1727" y="6192"/>
                    </a:lnTo>
                    <a:cubicBezTo>
                      <a:pt x="2001" y="6192"/>
                      <a:pt x="2216" y="5966"/>
                      <a:pt x="2216" y="5704"/>
                    </a:cubicBezTo>
                    <a:lnTo>
                      <a:pt x="2216" y="489"/>
                    </a:lnTo>
                    <a:cubicBezTo>
                      <a:pt x="2216" y="227"/>
                      <a:pt x="2001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59"/>
              <p:cNvSpPr/>
              <p:nvPr/>
            </p:nvSpPr>
            <p:spPr>
              <a:xfrm>
                <a:off x="2254425" y="3444600"/>
                <a:ext cx="554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239" extrusionOk="0">
                    <a:moveTo>
                      <a:pt x="1" y="1"/>
                    </a:moveTo>
                    <a:lnTo>
                      <a:pt x="1" y="751"/>
                    </a:lnTo>
                    <a:cubicBezTo>
                      <a:pt x="1" y="1013"/>
                      <a:pt x="215" y="1239"/>
                      <a:pt x="489" y="1239"/>
                    </a:cubicBezTo>
                    <a:lnTo>
                      <a:pt x="1727" y="1239"/>
                    </a:lnTo>
                    <a:cubicBezTo>
                      <a:pt x="2001" y="1239"/>
                      <a:pt x="2216" y="1013"/>
                      <a:pt x="2216" y="751"/>
                    </a:cubicBezTo>
                    <a:lnTo>
                      <a:pt x="2216" y="1"/>
                    </a:lnTo>
                    <a:cubicBezTo>
                      <a:pt x="2216" y="262"/>
                      <a:pt x="2001" y="489"/>
                      <a:pt x="1727" y="489"/>
                    </a:cubicBezTo>
                    <a:lnTo>
                      <a:pt x="489" y="489"/>
                    </a:lnTo>
                    <a:cubicBezTo>
                      <a:pt x="215" y="489"/>
                      <a:pt x="1" y="26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59"/>
              <p:cNvSpPr/>
              <p:nvPr/>
            </p:nvSpPr>
            <p:spPr>
              <a:xfrm>
                <a:off x="2246400" y="3306200"/>
                <a:ext cx="714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108" extrusionOk="0">
                    <a:moveTo>
                      <a:pt x="489" y="0"/>
                    </a:moveTo>
                    <a:cubicBezTo>
                      <a:pt x="215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15" y="3108"/>
                      <a:pt x="489" y="3108"/>
                    </a:cubicBezTo>
                    <a:lnTo>
                      <a:pt x="2370" y="3108"/>
                    </a:lnTo>
                    <a:cubicBezTo>
                      <a:pt x="2644" y="3108"/>
                      <a:pt x="2858" y="2881"/>
                      <a:pt x="2858" y="2608"/>
                    </a:cubicBezTo>
                    <a:lnTo>
                      <a:pt x="2858" y="488"/>
                    </a:lnTo>
                    <a:cubicBezTo>
                      <a:pt x="2858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59"/>
              <p:cNvSpPr/>
              <p:nvPr/>
            </p:nvSpPr>
            <p:spPr>
              <a:xfrm>
                <a:off x="2246400" y="3339825"/>
                <a:ext cx="71450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1763" extrusionOk="0"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15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1"/>
                    </a:lnTo>
                    <a:cubicBezTo>
                      <a:pt x="2858" y="274"/>
                      <a:pt x="2644" y="489"/>
                      <a:pt x="2370" y="489"/>
                    </a:cubicBezTo>
                    <a:lnTo>
                      <a:pt x="489" y="489"/>
                    </a:lnTo>
                    <a:cubicBezTo>
                      <a:pt x="215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59"/>
              <p:cNvSpPr/>
              <p:nvPr/>
            </p:nvSpPr>
            <p:spPr>
              <a:xfrm>
                <a:off x="2260400" y="3398750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07" y="1"/>
                    </a:moveTo>
                    <a:cubicBezTo>
                      <a:pt x="48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48" y="2930"/>
                      <a:pt x="107" y="2930"/>
                    </a:cubicBezTo>
                    <a:cubicBezTo>
                      <a:pt x="167" y="2930"/>
                      <a:pt x="226" y="2882"/>
                      <a:pt x="226" y="2811"/>
                    </a:cubicBezTo>
                    <a:lnTo>
                      <a:pt x="226" y="120"/>
                    </a:lnTo>
                    <a:cubicBezTo>
                      <a:pt x="226" y="49"/>
                      <a:pt x="167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59"/>
              <p:cNvSpPr/>
              <p:nvPr/>
            </p:nvSpPr>
            <p:spPr>
              <a:xfrm>
                <a:off x="2272900" y="3391325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19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19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59"/>
              <p:cNvSpPr/>
              <p:nvPr/>
            </p:nvSpPr>
            <p:spPr>
              <a:xfrm>
                <a:off x="2285700" y="3391325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07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07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59"/>
              <p:cNvSpPr/>
              <p:nvPr/>
            </p:nvSpPr>
            <p:spPr>
              <a:xfrm>
                <a:off x="2298200" y="3398750"/>
                <a:ext cx="59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930" extrusionOk="0">
                    <a:moveTo>
                      <a:pt x="119" y="1"/>
                    </a:moveTo>
                    <a:cubicBezTo>
                      <a:pt x="60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60" y="2930"/>
                      <a:pt x="119" y="2930"/>
                    </a:cubicBezTo>
                    <a:cubicBezTo>
                      <a:pt x="179" y="2930"/>
                      <a:pt x="238" y="2882"/>
                      <a:pt x="238" y="2811"/>
                    </a:cubicBezTo>
                    <a:lnTo>
                      <a:pt x="238" y="120"/>
                    </a:lnTo>
                    <a:cubicBezTo>
                      <a:pt x="238" y="49"/>
                      <a:pt x="17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59"/>
              <p:cNvSpPr/>
              <p:nvPr/>
            </p:nvSpPr>
            <p:spPr>
              <a:xfrm>
                <a:off x="2521425" y="3320775"/>
                <a:ext cx="557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6192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27" y="6192"/>
                      <a:pt x="489" y="6192"/>
                    </a:cubicBezTo>
                    <a:lnTo>
                      <a:pt x="1739" y="6192"/>
                    </a:lnTo>
                    <a:cubicBezTo>
                      <a:pt x="2001" y="6192"/>
                      <a:pt x="2227" y="5966"/>
                      <a:pt x="2227" y="5704"/>
                    </a:cubicBezTo>
                    <a:lnTo>
                      <a:pt x="2227" y="489"/>
                    </a:lnTo>
                    <a:cubicBezTo>
                      <a:pt x="2227" y="227"/>
                      <a:pt x="2001" y="1"/>
                      <a:pt x="1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59"/>
              <p:cNvSpPr/>
              <p:nvPr/>
            </p:nvSpPr>
            <p:spPr>
              <a:xfrm>
                <a:off x="2513400" y="3306200"/>
                <a:ext cx="717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3108" extrusionOk="0">
                    <a:moveTo>
                      <a:pt x="500" y="0"/>
                    </a:moveTo>
                    <a:cubicBezTo>
                      <a:pt x="227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27" y="3108"/>
                      <a:pt x="500" y="3108"/>
                    </a:cubicBezTo>
                    <a:lnTo>
                      <a:pt x="2370" y="3108"/>
                    </a:lnTo>
                    <a:cubicBezTo>
                      <a:pt x="2644" y="3108"/>
                      <a:pt x="2870" y="2881"/>
                      <a:pt x="2870" y="2608"/>
                    </a:cubicBezTo>
                    <a:lnTo>
                      <a:pt x="2870" y="488"/>
                    </a:lnTo>
                    <a:cubicBezTo>
                      <a:pt x="2870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59"/>
              <p:cNvSpPr/>
              <p:nvPr/>
            </p:nvSpPr>
            <p:spPr>
              <a:xfrm>
                <a:off x="2513400" y="3339825"/>
                <a:ext cx="714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1763" extrusionOk="0">
                    <a:moveTo>
                      <a:pt x="2858" y="1"/>
                    </a:move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58" y="28"/>
                      <a:pt x="2858" y="14"/>
                      <a:pt x="2858" y="1"/>
                    </a:cubicBezTo>
                    <a:close/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27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47" y="296"/>
                      <a:pt x="2630" y="489"/>
                      <a:pt x="2370" y="489"/>
                    </a:cubicBezTo>
                    <a:lnTo>
                      <a:pt x="489" y="489"/>
                    </a:lnTo>
                    <a:cubicBezTo>
                      <a:pt x="227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59"/>
              <p:cNvSpPr/>
              <p:nvPr/>
            </p:nvSpPr>
            <p:spPr>
              <a:xfrm>
                <a:off x="2521425" y="3391325"/>
                <a:ext cx="557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3370" extrusionOk="0">
                    <a:moveTo>
                      <a:pt x="858" y="0"/>
                    </a:moveTo>
                    <a:cubicBezTo>
                      <a:pt x="799" y="0"/>
                      <a:pt x="739" y="60"/>
                      <a:pt x="739" y="119"/>
                    </a:cubicBezTo>
                    <a:lnTo>
                      <a:pt x="739" y="2620"/>
                    </a:lnTo>
                    <a:lnTo>
                      <a:pt x="489" y="2620"/>
                    </a:lnTo>
                    <a:cubicBezTo>
                      <a:pt x="477" y="2620"/>
                      <a:pt x="477" y="2608"/>
                      <a:pt x="465" y="2608"/>
                    </a:cubicBezTo>
                    <a:lnTo>
                      <a:pt x="465" y="417"/>
                    </a:lnTo>
                    <a:cubicBezTo>
                      <a:pt x="465" y="346"/>
                      <a:pt x="418" y="298"/>
                      <a:pt x="358" y="298"/>
                    </a:cubicBezTo>
                    <a:cubicBezTo>
                      <a:pt x="287" y="298"/>
                      <a:pt x="239" y="346"/>
                      <a:pt x="239" y="417"/>
                    </a:cubicBezTo>
                    <a:lnTo>
                      <a:pt x="239" y="2548"/>
                    </a:lnTo>
                    <a:cubicBezTo>
                      <a:pt x="96" y="2453"/>
                      <a:pt x="1" y="2298"/>
                      <a:pt x="1" y="2132"/>
                    </a:cubicBezTo>
                    <a:lnTo>
                      <a:pt x="1" y="2882"/>
                    </a:lnTo>
                    <a:cubicBezTo>
                      <a:pt x="1" y="3144"/>
                      <a:pt x="215" y="3370"/>
                      <a:pt x="489" y="3370"/>
                    </a:cubicBezTo>
                    <a:lnTo>
                      <a:pt x="1739" y="3370"/>
                    </a:lnTo>
                    <a:cubicBezTo>
                      <a:pt x="2001" y="3370"/>
                      <a:pt x="2227" y="3144"/>
                      <a:pt x="2227" y="2882"/>
                    </a:cubicBezTo>
                    <a:lnTo>
                      <a:pt x="2227" y="2132"/>
                    </a:lnTo>
                    <a:cubicBezTo>
                      <a:pt x="2227" y="2298"/>
                      <a:pt x="2132" y="2453"/>
                      <a:pt x="1989" y="2548"/>
                    </a:cubicBezTo>
                    <a:lnTo>
                      <a:pt x="1989" y="417"/>
                    </a:lnTo>
                    <a:cubicBezTo>
                      <a:pt x="1989" y="346"/>
                      <a:pt x="1930" y="298"/>
                      <a:pt x="1870" y="298"/>
                    </a:cubicBezTo>
                    <a:cubicBezTo>
                      <a:pt x="1811" y="298"/>
                      <a:pt x="1763" y="346"/>
                      <a:pt x="1763" y="417"/>
                    </a:cubicBezTo>
                    <a:lnTo>
                      <a:pt x="1763" y="2608"/>
                    </a:lnTo>
                    <a:cubicBezTo>
                      <a:pt x="1751" y="2608"/>
                      <a:pt x="1739" y="2620"/>
                      <a:pt x="1739" y="2620"/>
                    </a:cubicBezTo>
                    <a:lnTo>
                      <a:pt x="1477" y="2620"/>
                    </a:lnTo>
                    <a:lnTo>
                      <a:pt x="1477" y="119"/>
                    </a:lnTo>
                    <a:cubicBezTo>
                      <a:pt x="1477" y="60"/>
                      <a:pt x="1430" y="0"/>
                      <a:pt x="1370" y="0"/>
                    </a:cubicBezTo>
                    <a:cubicBezTo>
                      <a:pt x="1299" y="0"/>
                      <a:pt x="1251" y="60"/>
                      <a:pt x="1251" y="119"/>
                    </a:cubicBezTo>
                    <a:lnTo>
                      <a:pt x="1251" y="2620"/>
                    </a:lnTo>
                    <a:lnTo>
                      <a:pt x="977" y="2620"/>
                    </a:lnTo>
                    <a:lnTo>
                      <a:pt x="977" y="119"/>
                    </a:lnTo>
                    <a:cubicBezTo>
                      <a:pt x="977" y="60"/>
                      <a:pt x="918" y="0"/>
                      <a:pt x="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59"/>
              <p:cNvSpPr/>
              <p:nvPr/>
            </p:nvSpPr>
            <p:spPr>
              <a:xfrm>
                <a:off x="236755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59"/>
              <p:cNvSpPr/>
              <p:nvPr/>
            </p:nvSpPr>
            <p:spPr>
              <a:xfrm>
                <a:off x="2389575" y="2937400"/>
                <a:ext cx="74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59"/>
              <p:cNvSpPr/>
              <p:nvPr/>
            </p:nvSpPr>
            <p:spPr>
              <a:xfrm>
                <a:off x="241190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59"/>
              <p:cNvSpPr/>
              <p:nvPr/>
            </p:nvSpPr>
            <p:spPr>
              <a:xfrm>
                <a:off x="2434225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59"/>
              <p:cNvSpPr/>
              <p:nvPr/>
            </p:nvSpPr>
            <p:spPr>
              <a:xfrm>
                <a:off x="245655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93" name="Google Shape;4293;p59"/>
          <p:cNvGrpSpPr/>
          <p:nvPr/>
        </p:nvGrpSpPr>
        <p:grpSpPr>
          <a:xfrm>
            <a:off x="2682391" y="654563"/>
            <a:ext cx="744312" cy="221985"/>
            <a:chOff x="8652775" y="883650"/>
            <a:chExt cx="120875" cy="36050"/>
          </a:xfrm>
        </p:grpSpPr>
        <p:sp>
          <p:nvSpPr>
            <p:cNvPr id="4294" name="Google Shape;4294;p59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59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59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59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59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59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0" name="Google Shape;4300;p59"/>
          <p:cNvGrpSpPr/>
          <p:nvPr/>
        </p:nvGrpSpPr>
        <p:grpSpPr>
          <a:xfrm>
            <a:off x="1577854" y="2793700"/>
            <a:ext cx="234762" cy="218290"/>
            <a:chOff x="8652775" y="883650"/>
            <a:chExt cx="38125" cy="35450"/>
          </a:xfrm>
        </p:grpSpPr>
        <p:sp>
          <p:nvSpPr>
            <p:cNvPr id="4301" name="Google Shape;4301;p59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59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59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59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5" name="Google Shape;4305;p59"/>
          <p:cNvSpPr txBox="1">
            <a:spLocks noGrp="1"/>
          </p:cNvSpPr>
          <p:nvPr>
            <p:ph type="title"/>
          </p:nvPr>
        </p:nvSpPr>
        <p:spPr>
          <a:xfrm>
            <a:off x="4386300" y="527700"/>
            <a:ext cx="37590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4306" name="Google Shape;4306;p59"/>
          <p:cNvSpPr txBox="1">
            <a:spLocks noGrp="1"/>
          </p:cNvSpPr>
          <p:nvPr>
            <p:ph type="title" idx="2"/>
          </p:nvPr>
        </p:nvSpPr>
        <p:spPr>
          <a:xfrm>
            <a:off x="4387449" y="1482000"/>
            <a:ext cx="3757800" cy="13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Nos siga nas nossas redes sociais!</a:t>
            </a:r>
            <a:br>
              <a:rPr lang="en" dirty="0">
                <a:solidFill>
                  <a:schemeClr val="accent6"/>
                </a:solidFill>
              </a:rPr>
            </a:br>
            <a:endParaRPr lang="pt-BR" dirty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@cybersenai</a:t>
            </a:r>
            <a:endParaRPr sz="1400" b="0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7" name="Google Shape;4307;p59"/>
          <p:cNvSpPr txBox="1"/>
          <p:nvPr/>
        </p:nvSpPr>
        <p:spPr>
          <a:xfrm>
            <a:off x="4387455" y="4301325"/>
            <a:ext cx="375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Please keep this slide for attribution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308" name="Google Shape;4308;p59"/>
          <p:cNvGrpSpPr/>
          <p:nvPr/>
        </p:nvGrpSpPr>
        <p:grpSpPr>
          <a:xfrm>
            <a:off x="4491511" y="2991927"/>
            <a:ext cx="528900" cy="528900"/>
            <a:chOff x="4506000" y="2962950"/>
            <a:chExt cx="528900" cy="528900"/>
          </a:xfrm>
        </p:grpSpPr>
        <p:sp>
          <p:nvSpPr>
            <p:cNvPr id="4309" name="Google Shape;4309;p59"/>
            <p:cNvSpPr/>
            <p:nvPr/>
          </p:nvSpPr>
          <p:spPr>
            <a:xfrm>
              <a:off x="4506000" y="2962950"/>
              <a:ext cx="528900" cy="528900"/>
            </a:xfrm>
            <a:prstGeom prst="roundRect">
              <a:avLst>
                <a:gd name="adj" fmla="val 1232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59"/>
            <p:cNvSpPr/>
            <p:nvPr/>
          </p:nvSpPr>
          <p:spPr>
            <a:xfrm>
              <a:off x="4675872" y="3091170"/>
              <a:ext cx="189156" cy="272461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0" name="Google Shape;4320;p59"/>
          <p:cNvGrpSpPr/>
          <p:nvPr/>
        </p:nvGrpSpPr>
        <p:grpSpPr>
          <a:xfrm>
            <a:off x="5119991" y="2998738"/>
            <a:ext cx="528900" cy="528900"/>
            <a:chOff x="6454725" y="2962950"/>
            <a:chExt cx="528900" cy="528900"/>
          </a:xfrm>
        </p:grpSpPr>
        <p:sp>
          <p:nvSpPr>
            <p:cNvPr id="4321" name="Google Shape;4321;p59"/>
            <p:cNvSpPr/>
            <p:nvPr/>
          </p:nvSpPr>
          <p:spPr>
            <a:xfrm>
              <a:off x="6454725" y="2962950"/>
              <a:ext cx="528900" cy="528900"/>
            </a:xfrm>
            <a:prstGeom prst="roundRect">
              <a:avLst>
                <a:gd name="adj" fmla="val 1232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59"/>
            <p:cNvSpPr/>
            <p:nvPr/>
          </p:nvSpPr>
          <p:spPr>
            <a:xfrm>
              <a:off x="6588052" y="3091168"/>
              <a:ext cx="238944" cy="272379"/>
            </a:xfrm>
            <a:custGeom>
              <a:avLst/>
              <a:gdLst/>
              <a:ahLst/>
              <a:cxnLst/>
              <a:rect l="l" t="t" r="r" b="b"/>
              <a:pathLst>
                <a:path w="130928" h="148841" extrusionOk="0">
                  <a:moveTo>
                    <a:pt x="70184" y="0"/>
                  </a:moveTo>
                  <a:cubicBezTo>
                    <a:pt x="67749" y="0"/>
                    <a:pt x="65781" y="1968"/>
                    <a:pt x="65781" y="4370"/>
                  </a:cubicBezTo>
                  <a:lnTo>
                    <a:pt x="65781" y="100105"/>
                  </a:lnTo>
                  <a:cubicBezTo>
                    <a:pt x="65781" y="106844"/>
                    <a:pt x="61744" y="112915"/>
                    <a:pt x="55507" y="115483"/>
                  </a:cubicBezTo>
                  <a:cubicBezTo>
                    <a:pt x="53445" y="116348"/>
                    <a:pt x="51279" y="116767"/>
                    <a:pt x="49132" y="116767"/>
                  </a:cubicBezTo>
                  <a:cubicBezTo>
                    <a:pt x="44819" y="116767"/>
                    <a:pt x="40578" y="115076"/>
                    <a:pt x="37394" y="111914"/>
                  </a:cubicBezTo>
                  <a:cubicBezTo>
                    <a:pt x="32624" y="107177"/>
                    <a:pt x="31156" y="100039"/>
                    <a:pt x="33691" y="93801"/>
                  </a:cubicBezTo>
                  <a:cubicBezTo>
                    <a:pt x="36260" y="87563"/>
                    <a:pt x="42297" y="83493"/>
                    <a:pt x="49035" y="83460"/>
                  </a:cubicBezTo>
                  <a:cubicBezTo>
                    <a:pt x="51437" y="83460"/>
                    <a:pt x="53405" y="81492"/>
                    <a:pt x="53405" y="79090"/>
                  </a:cubicBezTo>
                  <a:lnTo>
                    <a:pt x="53405" y="55740"/>
                  </a:lnTo>
                  <a:cubicBezTo>
                    <a:pt x="53405" y="53305"/>
                    <a:pt x="51437" y="51370"/>
                    <a:pt x="49035" y="51370"/>
                  </a:cubicBezTo>
                  <a:cubicBezTo>
                    <a:pt x="21983" y="51370"/>
                    <a:pt x="0" y="73253"/>
                    <a:pt x="0" y="100105"/>
                  </a:cubicBezTo>
                  <a:cubicBezTo>
                    <a:pt x="0" y="126991"/>
                    <a:pt x="21949" y="148840"/>
                    <a:pt x="49002" y="148840"/>
                  </a:cubicBezTo>
                  <a:cubicBezTo>
                    <a:pt x="76021" y="148840"/>
                    <a:pt x="98037" y="126991"/>
                    <a:pt x="98037" y="100105"/>
                  </a:cubicBezTo>
                  <a:lnTo>
                    <a:pt x="98037" y="57742"/>
                  </a:lnTo>
                  <a:cubicBezTo>
                    <a:pt x="106751" y="62347"/>
                    <a:pt x="116484" y="64780"/>
                    <a:pt x="126356" y="64780"/>
                  </a:cubicBezTo>
                  <a:cubicBezTo>
                    <a:pt x="126423" y="64780"/>
                    <a:pt x="126490" y="64780"/>
                    <a:pt x="126557" y="64780"/>
                  </a:cubicBezTo>
                  <a:cubicBezTo>
                    <a:pt x="128959" y="64780"/>
                    <a:pt x="130927" y="62812"/>
                    <a:pt x="130927" y="60410"/>
                  </a:cubicBezTo>
                  <a:lnTo>
                    <a:pt x="130927" y="37094"/>
                  </a:lnTo>
                  <a:cubicBezTo>
                    <a:pt x="130927" y="34658"/>
                    <a:pt x="128959" y="32724"/>
                    <a:pt x="126557" y="32724"/>
                  </a:cubicBezTo>
                  <a:cubicBezTo>
                    <a:pt x="110813" y="32724"/>
                    <a:pt x="98037" y="19981"/>
                    <a:pt x="98037" y="4370"/>
                  </a:cubicBezTo>
                  <a:cubicBezTo>
                    <a:pt x="98037" y="1968"/>
                    <a:pt x="96069" y="0"/>
                    <a:pt x="936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4D8FDABC-D016-9D3C-029E-63A8C85D11D8}"/>
                  </a:ext>
                </a:extLst>
              </p14:cNvPr>
              <p14:cNvContentPartPr/>
              <p14:nvPr/>
            </p14:nvContentPartPr>
            <p14:xfrm>
              <a:off x="5913497" y="920756"/>
              <a:ext cx="3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4D8FDABC-D016-9D3C-029E-63A8C85D11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04497" y="91175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m 7">
            <a:extLst>
              <a:ext uri="{FF2B5EF4-FFF2-40B4-BE49-F238E27FC236}">
                <a16:creationId xmlns:a16="http://schemas.microsoft.com/office/drawing/2014/main" id="{356DDC12-E0C6-0298-23D0-4CFD916A4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623" y="3647851"/>
            <a:ext cx="4314830" cy="1008394"/>
          </a:xfrm>
          <a:prstGeom prst="rect">
            <a:avLst/>
          </a:prstGeom>
        </p:spPr>
      </p:pic>
      <p:pic>
        <p:nvPicPr>
          <p:cNvPr id="9" name="image2.png" descr="Tela preta com letras brancas  Descrição gerada automaticamente com confiança média">
            <a:extLst>
              <a:ext uri="{FF2B5EF4-FFF2-40B4-BE49-F238E27FC236}">
                <a16:creationId xmlns:a16="http://schemas.microsoft.com/office/drawing/2014/main" id="{2ECD8D2A-B544-4BC8-AE04-D3503BE055E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90" y="4837205"/>
            <a:ext cx="1188053" cy="22693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6C392D1-660A-2E1B-B45C-69A8E073A99F}"/>
              </a:ext>
            </a:extLst>
          </p:cNvPr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48" b="89990" l="4750" r="94762">
                        <a14:foregroundMark x1="55907" y1="16371" x2="58465" y2="9698"/>
                        <a14:foregroundMark x1="58465" y1="9698" x2="66139" y2="7612"/>
                        <a14:foregroundMark x1="66139" y1="7612" x2="71011" y2="13347"/>
                        <a14:foregroundMark x1="71011" y1="13347" x2="68210" y2="20021"/>
                        <a14:foregroundMark x1="68210" y1="20021" x2="61023" y2="23566"/>
                        <a14:foregroundMark x1="61023" y1="23566" x2="54933" y2="18978"/>
                        <a14:foregroundMark x1="54933" y1="18978" x2="38490" y2="20751"/>
                        <a14:foregroundMark x1="38490" y1="20751" x2="38611" y2="28363"/>
                        <a14:foregroundMark x1="38611" y1="28363" x2="46650" y2="27424"/>
                        <a14:foregroundMark x1="46650" y1="27424" x2="53106" y2="31700"/>
                        <a14:foregroundMark x1="53106" y1="31700" x2="53471" y2="38895"/>
                        <a14:foregroundMark x1="53471" y1="38895" x2="45676" y2="40876"/>
                        <a14:foregroundMark x1="45676" y1="40876" x2="40560" y2="47341"/>
                        <a14:foregroundMark x1="40560" y1="47341" x2="51523" y2="48279"/>
                        <a14:foregroundMark x1="51523" y1="48279" x2="59074" y2="52242"/>
                        <a14:foregroundMark x1="59074" y1="52242" x2="54202" y2="58498"/>
                        <a14:foregroundMark x1="54202" y1="58498" x2="21803" y2="57664"/>
                        <a14:foregroundMark x1="21803" y1="57664" x2="28745" y2="62878"/>
                        <a14:foregroundMark x1="28745" y1="62878" x2="85993" y2="56726"/>
                        <a14:foregroundMark x1="85993" y1="56726" x2="92205" y2="52033"/>
                        <a14:foregroundMark x1="92205" y1="52033" x2="91717" y2="60688"/>
                        <a14:foregroundMark x1="91717" y1="60688" x2="88429" y2="67570"/>
                        <a14:foregroundMark x1="88429" y1="67570" x2="17418" y2="63608"/>
                        <a14:foregroundMark x1="17418" y1="63608" x2="9501" y2="66111"/>
                        <a14:foregroundMark x1="9501" y1="66111" x2="6821" y2="57664"/>
                        <a14:foregroundMark x1="6821" y1="57664" x2="7552" y2="50574"/>
                        <a14:foregroundMark x1="57613" y1="23462" x2="61145" y2="32951"/>
                        <a14:foregroundMark x1="61145" y1="32951" x2="58952" y2="57351"/>
                        <a14:foregroundMark x1="58952" y1="57351" x2="58952" y2="57351"/>
                        <a14:foregroundMark x1="51523" y1="22523" x2="44945" y2="54223"/>
                        <a14:foregroundMark x1="56760" y1="35662" x2="58100" y2="47341"/>
                        <a14:foregroundMark x1="58100" y1="47341" x2="58222" y2="47237"/>
                        <a14:foregroundMark x1="50183" y1="41710" x2="51157" y2="58603"/>
                        <a14:foregroundMark x1="51157" y1="58603" x2="50670" y2="59958"/>
                        <a14:foregroundMark x1="55177" y1="39729" x2="55177" y2="39729"/>
                        <a14:foregroundMark x1="56273" y1="40250" x2="56273" y2="40250"/>
                        <a14:foregroundMark x1="41413" y1="18770" x2="35201" y2="24192"/>
                        <a14:foregroundMark x1="35201" y1="24192" x2="35810" y2="30970"/>
                        <a14:foregroundMark x1="35810" y1="30970" x2="44702" y2="32534"/>
                        <a14:foregroundMark x1="44702" y1="32534" x2="37881" y2="37018"/>
                        <a14:foregroundMark x1="37881" y1="37018" x2="36175" y2="45255"/>
                        <a14:foregroundMark x1="36175" y1="45255" x2="39829" y2="49009"/>
                        <a14:foregroundMark x1="65530" y1="12826" x2="68453" y2="13139"/>
                        <a14:foregroundMark x1="67600" y1="15746" x2="60536" y2="15746"/>
                        <a14:foregroundMark x1="65773" y1="10219" x2="65773" y2="10219"/>
                        <a14:foregroundMark x1="62972" y1="10428" x2="62972" y2="10428"/>
                        <a14:foregroundMark x1="60536" y1="11262" x2="60536" y2="11262"/>
                        <a14:foregroundMark x1="58587" y1="13452" x2="58587" y2="13452"/>
                        <a14:foregroundMark x1="64068" y1="6048" x2="64068" y2="6048"/>
                        <a14:foregroundMark x1="81486" y1="59958" x2="81486" y2="59958"/>
                        <a14:foregroundMark x1="84531" y1="62148" x2="84531" y2="62148"/>
                        <a14:foregroundMark x1="72351" y1="60584" x2="72351" y2="60584"/>
                        <a14:foregroundMark x1="18879" y1="57560" x2="18879" y2="57560"/>
                        <a14:foregroundMark x1="94032" y1="51512" x2="94032" y2="67258"/>
                        <a14:foregroundMark x1="7186" y1="66528" x2="6577" y2="63399"/>
                        <a14:foregroundMark x1="16322" y1="63191" x2="22533" y2="54745"/>
                        <a14:foregroundMark x1="22533" y1="54745" x2="27771" y2="52763"/>
                        <a14:foregroundMark x1="5481" y1="56413" x2="5481" y2="56413"/>
                        <a14:foregroundMark x1="6821" y1="52659" x2="6821" y2="52659"/>
                        <a14:foregroundMark x1="6090" y1="52868" x2="6090" y2="52868"/>
                        <a14:foregroundMark x1="5116" y1="52659" x2="5116" y2="52659"/>
                        <a14:foregroundMark x1="5847" y1="59645" x2="5847" y2="59645"/>
                        <a14:foregroundMark x1="5725" y1="63087" x2="5725" y2="63087"/>
                        <a14:foregroundMark x1="6090" y1="66423" x2="6090" y2="66423"/>
                        <a14:foregroundMark x1="5481" y1="66528" x2="5481" y2="66528"/>
                        <a14:foregroundMark x1="5481" y1="63087" x2="5481" y2="63087"/>
                        <a14:foregroundMark x1="4994" y1="50991" x2="4994" y2="50991"/>
                        <a14:foregroundMark x1="39951" y1="55057" x2="42387" y2="54745"/>
                        <a14:foregroundMark x1="94884" y1="56100" x2="94884" y2="56100"/>
                        <a14:foregroundMark x1="94762" y1="63087" x2="94762" y2="63087"/>
                        <a14:foregroundMark x1="94641" y1="66736" x2="94641" y2="66736"/>
                        <a14:foregroundMark x1="4750" y1="53806" x2="4750" y2="53806"/>
                        <a14:foregroundMark x1="5238" y1="63087" x2="5238" y2="63087"/>
                        <a14:foregroundMark x1="4994" y1="66632" x2="4994" y2="66632"/>
                        <a14:backgroundMark x1="64921" y1="44526" x2="64921" y2="44526"/>
                        <a14:backgroundMark x1="64434" y1="40667" x2="64434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4" b="28426"/>
          <a:stretch/>
        </p:blipFill>
        <p:spPr bwMode="auto">
          <a:xfrm>
            <a:off x="7836450" y="3698377"/>
            <a:ext cx="1307550" cy="1138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589D1B0-5EAC-0EBD-02B3-5964BBAB7F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1852" y1="49398" x2="51852" y2="49398"/>
                        <a14:foregroundMark x1="69444" y1="53012" x2="69444" y2="53012"/>
                        <a14:foregroundMark x1="64815" y1="53012" x2="64815" y2="53012"/>
                        <a14:foregroundMark x1="65741" y1="56627" x2="65741" y2="56627"/>
                        <a14:foregroundMark x1="65741" y1="56627" x2="65741" y2="56627"/>
                        <a14:foregroundMark x1="55556" y1="60241" x2="56481" y2="60241"/>
                        <a14:foregroundMark x1="56481" y1="59036" x2="49074" y2="55422"/>
                        <a14:foregroundMark x1="62963" y1="59036" x2="57407" y2="57831"/>
                        <a14:foregroundMark x1="55556" y1="61446" x2="55556" y2="61446"/>
                        <a14:foregroundMark x1="58333" y1="61446" x2="58333" y2="61446"/>
                        <a14:foregroundMark x1="58333" y1="61446" x2="58333" y2="57831"/>
                        <a14:foregroundMark x1="57407" y1="61446" x2="59259" y2="55422"/>
                        <a14:foregroundMark x1="57407" y1="63855" x2="61111" y2="50602"/>
                        <a14:foregroundMark x1="58333" y1="60241" x2="59259" y2="62651"/>
                        <a14:backgroundMark x1="28704" y1="86747" x2="28704" y2="86747"/>
                        <a14:backgroundMark x1="79630" y1="89157" x2="79630" y2="89157"/>
                        <a14:backgroundMark x1="79630" y1="87952" x2="79630" y2="87952"/>
                        <a14:backgroundMark x1="79630" y1="87952" x2="79630" y2="87952"/>
                        <a14:backgroundMark x1="78704" y1="86747" x2="78704" y2="86747"/>
                        <a14:backgroundMark x1="79630" y1="14458" x2="79630" y2="14458"/>
                        <a14:backgroundMark x1="78704" y1="14458" x2="78704" y2="14458"/>
                        <a14:backgroundMark x1="28704" y1="13253" x2="28704" y2="132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5530" y="2911193"/>
            <a:ext cx="922500" cy="683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4" name="Google Shape;3664;p56"/>
          <p:cNvCxnSpPr/>
          <p:nvPr/>
        </p:nvCxnSpPr>
        <p:spPr>
          <a:xfrm>
            <a:off x="-9675" y="2352938"/>
            <a:ext cx="10239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5" name="Google Shape;3665;p56"/>
          <p:cNvCxnSpPr/>
          <p:nvPr/>
        </p:nvCxnSpPr>
        <p:spPr>
          <a:xfrm>
            <a:off x="2187800" y="2352950"/>
            <a:ext cx="7968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6" name="Google Shape;3666;p56"/>
          <p:cNvCxnSpPr/>
          <p:nvPr/>
        </p:nvCxnSpPr>
        <p:spPr>
          <a:xfrm>
            <a:off x="8120100" y="2352938"/>
            <a:ext cx="10239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7" name="Google Shape;3667;p56"/>
          <p:cNvCxnSpPr/>
          <p:nvPr/>
        </p:nvCxnSpPr>
        <p:spPr>
          <a:xfrm>
            <a:off x="4171750" y="2352950"/>
            <a:ext cx="7968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8" name="Google Shape;3668;p56"/>
          <p:cNvCxnSpPr/>
          <p:nvPr/>
        </p:nvCxnSpPr>
        <p:spPr>
          <a:xfrm>
            <a:off x="6145925" y="2352950"/>
            <a:ext cx="7968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9" name="Google Shape;3669;p56"/>
          <p:cNvSpPr/>
          <p:nvPr/>
        </p:nvSpPr>
        <p:spPr>
          <a:xfrm>
            <a:off x="809773" y="1631523"/>
            <a:ext cx="1567954" cy="1442830"/>
          </a:xfrm>
          <a:prstGeom prst="roundRect">
            <a:avLst>
              <a:gd name="adj" fmla="val 86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3" name="Google Shape;3673;p5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Evolução das Garras</a:t>
            </a:r>
            <a:endParaRPr dirty="0"/>
          </a:p>
        </p:txBody>
      </p:sp>
      <p:grpSp>
        <p:nvGrpSpPr>
          <p:cNvPr id="3686" name="Google Shape;3686;p56"/>
          <p:cNvGrpSpPr/>
          <p:nvPr/>
        </p:nvGrpSpPr>
        <p:grpSpPr>
          <a:xfrm>
            <a:off x="713266" y="1304349"/>
            <a:ext cx="744312" cy="218290"/>
            <a:chOff x="8652775" y="883650"/>
            <a:chExt cx="120875" cy="35450"/>
          </a:xfrm>
        </p:grpSpPr>
        <p:sp>
          <p:nvSpPr>
            <p:cNvPr id="3687" name="Google Shape;3687;p5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6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6"/>
            <p:cNvSpPr/>
            <p:nvPr/>
          </p:nvSpPr>
          <p:spPr>
            <a:xfrm>
              <a:off x="8703675" y="895112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2" name="Google Shape;3692;p56"/>
          <p:cNvGrpSpPr/>
          <p:nvPr/>
        </p:nvGrpSpPr>
        <p:grpSpPr>
          <a:xfrm>
            <a:off x="6436991" y="1752045"/>
            <a:ext cx="234762" cy="218290"/>
            <a:chOff x="8652775" y="883650"/>
            <a:chExt cx="38125" cy="35450"/>
          </a:xfrm>
        </p:grpSpPr>
        <p:sp>
          <p:nvSpPr>
            <p:cNvPr id="3693" name="Google Shape;3693;p5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6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7" name="Google Shape;3697;p56"/>
          <p:cNvGrpSpPr/>
          <p:nvPr/>
        </p:nvGrpSpPr>
        <p:grpSpPr>
          <a:xfrm>
            <a:off x="4452707" y="2856488"/>
            <a:ext cx="234762" cy="218290"/>
            <a:chOff x="8652775" y="883650"/>
            <a:chExt cx="38125" cy="35450"/>
          </a:xfrm>
        </p:grpSpPr>
        <p:sp>
          <p:nvSpPr>
            <p:cNvPr id="3698" name="Google Shape;3698;p5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1" name="Google Shape;3701;p56"/>
          <p:cNvSpPr/>
          <p:nvPr/>
        </p:nvSpPr>
        <p:spPr>
          <a:xfrm>
            <a:off x="8215280" y="3152934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669;p56">
            <a:extLst>
              <a:ext uri="{FF2B5EF4-FFF2-40B4-BE49-F238E27FC236}">
                <a16:creationId xmlns:a16="http://schemas.microsoft.com/office/drawing/2014/main" id="{06456BB0-F19B-7CAB-4B14-ADB8CBFF8335}"/>
              </a:ext>
            </a:extLst>
          </p:cNvPr>
          <p:cNvSpPr/>
          <p:nvPr/>
        </p:nvSpPr>
        <p:spPr>
          <a:xfrm>
            <a:off x="2868206" y="1631523"/>
            <a:ext cx="1567954" cy="1442830"/>
          </a:xfrm>
          <a:prstGeom prst="roundRect">
            <a:avLst>
              <a:gd name="adj" fmla="val 86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669;p56">
            <a:extLst>
              <a:ext uri="{FF2B5EF4-FFF2-40B4-BE49-F238E27FC236}">
                <a16:creationId xmlns:a16="http://schemas.microsoft.com/office/drawing/2014/main" id="{361DD4F9-85C5-B115-671F-C9F6207398EF}"/>
              </a:ext>
            </a:extLst>
          </p:cNvPr>
          <p:cNvSpPr/>
          <p:nvPr/>
        </p:nvSpPr>
        <p:spPr>
          <a:xfrm>
            <a:off x="4852570" y="1631523"/>
            <a:ext cx="1567954" cy="1442830"/>
          </a:xfrm>
          <a:prstGeom prst="roundRect">
            <a:avLst>
              <a:gd name="adj" fmla="val 86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669;p56">
            <a:extLst>
              <a:ext uri="{FF2B5EF4-FFF2-40B4-BE49-F238E27FC236}">
                <a16:creationId xmlns:a16="http://schemas.microsoft.com/office/drawing/2014/main" id="{1A1690AF-E6E2-57BE-1C43-74D88EFB944C}"/>
              </a:ext>
            </a:extLst>
          </p:cNvPr>
          <p:cNvSpPr/>
          <p:nvPr/>
        </p:nvSpPr>
        <p:spPr>
          <a:xfrm>
            <a:off x="6802728" y="1633609"/>
            <a:ext cx="1567954" cy="1442830"/>
          </a:xfrm>
          <a:prstGeom prst="roundRect">
            <a:avLst>
              <a:gd name="adj" fmla="val 86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2.png" descr="Tela preta com letras brancas  Descrição gerada automaticamente com confiança média">
            <a:extLst>
              <a:ext uri="{FF2B5EF4-FFF2-40B4-BE49-F238E27FC236}">
                <a16:creationId xmlns:a16="http://schemas.microsoft.com/office/drawing/2014/main" id="{D657C703-169C-4C98-7FE3-EA32BE707BF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90" y="4837205"/>
            <a:ext cx="1188053" cy="22693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6CEE9BD-8C9E-29DA-AD44-BAC1A581F753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48" b="89990" l="4750" r="94762">
                        <a14:foregroundMark x1="55907" y1="16371" x2="58465" y2="9698"/>
                        <a14:foregroundMark x1="58465" y1="9698" x2="66139" y2="7612"/>
                        <a14:foregroundMark x1="66139" y1="7612" x2="71011" y2="13347"/>
                        <a14:foregroundMark x1="71011" y1="13347" x2="68210" y2="20021"/>
                        <a14:foregroundMark x1="68210" y1="20021" x2="61023" y2="23566"/>
                        <a14:foregroundMark x1="61023" y1="23566" x2="54933" y2="18978"/>
                        <a14:foregroundMark x1="54933" y1="18978" x2="38490" y2="20751"/>
                        <a14:foregroundMark x1="38490" y1="20751" x2="38611" y2="28363"/>
                        <a14:foregroundMark x1="38611" y1="28363" x2="46650" y2="27424"/>
                        <a14:foregroundMark x1="46650" y1="27424" x2="53106" y2="31700"/>
                        <a14:foregroundMark x1="53106" y1="31700" x2="53471" y2="38895"/>
                        <a14:foregroundMark x1="53471" y1="38895" x2="45676" y2="40876"/>
                        <a14:foregroundMark x1="45676" y1="40876" x2="40560" y2="47341"/>
                        <a14:foregroundMark x1="40560" y1="47341" x2="51523" y2="48279"/>
                        <a14:foregroundMark x1="51523" y1="48279" x2="59074" y2="52242"/>
                        <a14:foregroundMark x1="59074" y1="52242" x2="54202" y2="58498"/>
                        <a14:foregroundMark x1="54202" y1="58498" x2="21803" y2="57664"/>
                        <a14:foregroundMark x1="21803" y1="57664" x2="28745" y2="62878"/>
                        <a14:foregroundMark x1="28745" y1="62878" x2="85993" y2="56726"/>
                        <a14:foregroundMark x1="85993" y1="56726" x2="92205" y2="52033"/>
                        <a14:foregroundMark x1="92205" y1="52033" x2="91717" y2="60688"/>
                        <a14:foregroundMark x1="91717" y1="60688" x2="88429" y2="67570"/>
                        <a14:foregroundMark x1="88429" y1="67570" x2="17418" y2="63608"/>
                        <a14:foregroundMark x1="17418" y1="63608" x2="9501" y2="66111"/>
                        <a14:foregroundMark x1="9501" y1="66111" x2="6821" y2="57664"/>
                        <a14:foregroundMark x1="6821" y1="57664" x2="7552" y2="50574"/>
                        <a14:foregroundMark x1="57613" y1="23462" x2="61145" y2="32951"/>
                        <a14:foregroundMark x1="61145" y1="32951" x2="58952" y2="57351"/>
                        <a14:foregroundMark x1="58952" y1="57351" x2="58952" y2="57351"/>
                        <a14:foregroundMark x1="51523" y1="22523" x2="44945" y2="54223"/>
                        <a14:foregroundMark x1="56760" y1="35662" x2="58100" y2="47341"/>
                        <a14:foregroundMark x1="58100" y1="47341" x2="58222" y2="47237"/>
                        <a14:foregroundMark x1="50183" y1="41710" x2="51157" y2="58603"/>
                        <a14:foregroundMark x1="51157" y1="58603" x2="50670" y2="59958"/>
                        <a14:foregroundMark x1="55177" y1="39729" x2="55177" y2="39729"/>
                        <a14:foregroundMark x1="56273" y1="40250" x2="56273" y2="40250"/>
                        <a14:foregroundMark x1="41413" y1="18770" x2="35201" y2="24192"/>
                        <a14:foregroundMark x1="35201" y1="24192" x2="35810" y2="30970"/>
                        <a14:foregroundMark x1="35810" y1="30970" x2="44702" y2="32534"/>
                        <a14:foregroundMark x1="44702" y1="32534" x2="37881" y2="37018"/>
                        <a14:foregroundMark x1="37881" y1="37018" x2="36175" y2="45255"/>
                        <a14:foregroundMark x1="36175" y1="45255" x2="39829" y2="49009"/>
                        <a14:foregroundMark x1="65530" y1="12826" x2="68453" y2="13139"/>
                        <a14:foregroundMark x1="67600" y1="15746" x2="60536" y2="15746"/>
                        <a14:foregroundMark x1="65773" y1="10219" x2="65773" y2="10219"/>
                        <a14:foregroundMark x1="62972" y1="10428" x2="62972" y2="10428"/>
                        <a14:foregroundMark x1="60536" y1="11262" x2="60536" y2="11262"/>
                        <a14:foregroundMark x1="58587" y1="13452" x2="58587" y2="13452"/>
                        <a14:foregroundMark x1="64068" y1="6048" x2="64068" y2="6048"/>
                        <a14:foregroundMark x1="81486" y1="59958" x2="81486" y2="59958"/>
                        <a14:foregroundMark x1="84531" y1="62148" x2="84531" y2="62148"/>
                        <a14:foregroundMark x1="72351" y1="60584" x2="72351" y2="60584"/>
                        <a14:foregroundMark x1="18879" y1="57560" x2="18879" y2="57560"/>
                        <a14:foregroundMark x1="94032" y1="51512" x2="94032" y2="67258"/>
                        <a14:foregroundMark x1="7186" y1="66528" x2="6577" y2="63399"/>
                        <a14:foregroundMark x1="16322" y1="63191" x2="22533" y2="54745"/>
                        <a14:foregroundMark x1="22533" y1="54745" x2="27771" y2="52763"/>
                        <a14:foregroundMark x1="5481" y1="56413" x2="5481" y2="56413"/>
                        <a14:foregroundMark x1="6821" y1="52659" x2="6821" y2="52659"/>
                        <a14:foregroundMark x1="6090" y1="52868" x2="6090" y2="52868"/>
                        <a14:foregroundMark x1="5116" y1="52659" x2="5116" y2="52659"/>
                        <a14:foregroundMark x1="5847" y1="59645" x2="5847" y2="59645"/>
                        <a14:foregroundMark x1="5725" y1="63087" x2="5725" y2="63087"/>
                        <a14:foregroundMark x1="6090" y1="66423" x2="6090" y2="66423"/>
                        <a14:foregroundMark x1="5481" y1="66528" x2="5481" y2="66528"/>
                        <a14:foregroundMark x1="5481" y1="63087" x2="5481" y2="63087"/>
                        <a14:foregroundMark x1="4994" y1="50991" x2="4994" y2="50991"/>
                        <a14:foregroundMark x1="39951" y1="55057" x2="42387" y2="54745"/>
                        <a14:foregroundMark x1="94884" y1="56100" x2="94884" y2="56100"/>
                        <a14:foregroundMark x1="94762" y1="63087" x2="94762" y2="63087"/>
                        <a14:foregroundMark x1="94641" y1="66736" x2="94641" y2="66736"/>
                        <a14:foregroundMark x1="4750" y1="53806" x2="4750" y2="53806"/>
                        <a14:foregroundMark x1="5238" y1="63087" x2="5238" y2="63087"/>
                        <a14:foregroundMark x1="4994" y1="66632" x2="4994" y2="66632"/>
                        <a14:backgroundMark x1="64921" y1="44526" x2="64921" y2="44526"/>
                        <a14:backgroundMark x1="64434" y1="40667" x2="64434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4" b="28426"/>
          <a:stretch/>
        </p:blipFill>
        <p:spPr bwMode="auto">
          <a:xfrm>
            <a:off x="7836450" y="3698377"/>
            <a:ext cx="1307550" cy="1138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0C92C8B-A88E-3370-B2FA-8F03CC9582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91" b="28096"/>
          <a:stretch/>
        </p:blipFill>
        <p:spPr>
          <a:xfrm>
            <a:off x="804889" y="1631523"/>
            <a:ext cx="1577722" cy="1442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33EBCF6-75CF-2F45-45FE-B09DBF9CA7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013" b="28038"/>
          <a:stretch/>
        </p:blipFill>
        <p:spPr>
          <a:xfrm>
            <a:off x="4852570" y="1631524"/>
            <a:ext cx="1567954" cy="1442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AA13A65-65DC-6D5C-D69F-625F3E711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171" y="1345362"/>
            <a:ext cx="2410094" cy="180757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55075F5-031D-833E-2346-30D72FA8E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9869" y="1631524"/>
            <a:ext cx="1567954" cy="1442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8302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BO_3D_ANIMATION">
            <a:hlinkClick r:id="" action="ppaction://media"/>
            <a:extLst>
              <a:ext uri="{FF2B5EF4-FFF2-40B4-BE49-F238E27FC236}">
                <a16:creationId xmlns:a16="http://schemas.microsoft.com/office/drawing/2014/main" id="{2308B68C-56EA-3FCA-A7AD-47ED5AD6E3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2606" y="214000"/>
            <a:ext cx="6287334" cy="4715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2.png" descr="Tela preta com letras brancas  Descrição gerada automaticamente com confiança média">
            <a:extLst>
              <a:ext uri="{FF2B5EF4-FFF2-40B4-BE49-F238E27FC236}">
                <a16:creationId xmlns:a16="http://schemas.microsoft.com/office/drawing/2014/main" id="{DBD5042A-C21D-96C5-5BCA-DB527073AA5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90" y="4837205"/>
            <a:ext cx="1188053" cy="2269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C243152-594C-16F2-3E8F-F84DE262208F}"/>
              </a:ext>
            </a:extLst>
          </p:cNvPr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48" b="89990" l="4750" r="94762">
                        <a14:foregroundMark x1="55907" y1="16371" x2="58465" y2="9698"/>
                        <a14:foregroundMark x1="58465" y1="9698" x2="66139" y2="7612"/>
                        <a14:foregroundMark x1="66139" y1="7612" x2="71011" y2="13347"/>
                        <a14:foregroundMark x1="71011" y1="13347" x2="68210" y2="20021"/>
                        <a14:foregroundMark x1="68210" y1="20021" x2="61023" y2="23566"/>
                        <a14:foregroundMark x1="61023" y1="23566" x2="54933" y2="18978"/>
                        <a14:foregroundMark x1="54933" y1="18978" x2="38490" y2="20751"/>
                        <a14:foregroundMark x1="38490" y1="20751" x2="38611" y2="28363"/>
                        <a14:foregroundMark x1="38611" y1="28363" x2="46650" y2="27424"/>
                        <a14:foregroundMark x1="46650" y1="27424" x2="53106" y2="31700"/>
                        <a14:foregroundMark x1="53106" y1="31700" x2="53471" y2="38895"/>
                        <a14:foregroundMark x1="53471" y1="38895" x2="45676" y2="40876"/>
                        <a14:foregroundMark x1="45676" y1="40876" x2="40560" y2="47341"/>
                        <a14:foregroundMark x1="40560" y1="47341" x2="51523" y2="48279"/>
                        <a14:foregroundMark x1="51523" y1="48279" x2="59074" y2="52242"/>
                        <a14:foregroundMark x1="59074" y1="52242" x2="54202" y2="58498"/>
                        <a14:foregroundMark x1="54202" y1="58498" x2="21803" y2="57664"/>
                        <a14:foregroundMark x1="21803" y1="57664" x2="28745" y2="62878"/>
                        <a14:foregroundMark x1="28745" y1="62878" x2="85993" y2="56726"/>
                        <a14:foregroundMark x1="85993" y1="56726" x2="92205" y2="52033"/>
                        <a14:foregroundMark x1="92205" y1="52033" x2="91717" y2="60688"/>
                        <a14:foregroundMark x1="91717" y1="60688" x2="88429" y2="67570"/>
                        <a14:foregroundMark x1="88429" y1="67570" x2="17418" y2="63608"/>
                        <a14:foregroundMark x1="17418" y1="63608" x2="9501" y2="66111"/>
                        <a14:foregroundMark x1="9501" y1="66111" x2="6821" y2="57664"/>
                        <a14:foregroundMark x1="6821" y1="57664" x2="7552" y2="50574"/>
                        <a14:foregroundMark x1="57613" y1="23462" x2="61145" y2="32951"/>
                        <a14:foregroundMark x1="61145" y1="32951" x2="58952" y2="57351"/>
                        <a14:foregroundMark x1="58952" y1="57351" x2="58952" y2="57351"/>
                        <a14:foregroundMark x1="51523" y1="22523" x2="44945" y2="54223"/>
                        <a14:foregroundMark x1="56760" y1="35662" x2="58100" y2="47341"/>
                        <a14:foregroundMark x1="58100" y1="47341" x2="58222" y2="47237"/>
                        <a14:foregroundMark x1="50183" y1="41710" x2="51157" y2="58603"/>
                        <a14:foregroundMark x1="51157" y1="58603" x2="50670" y2="59958"/>
                        <a14:foregroundMark x1="55177" y1="39729" x2="55177" y2="39729"/>
                        <a14:foregroundMark x1="56273" y1="40250" x2="56273" y2="40250"/>
                        <a14:foregroundMark x1="41413" y1="18770" x2="35201" y2="24192"/>
                        <a14:foregroundMark x1="35201" y1="24192" x2="35810" y2="30970"/>
                        <a14:foregroundMark x1="35810" y1="30970" x2="44702" y2="32534"/>
                        <a14:foregroundMark x1="44702" y1="32534" x2="37881" y2="37018"/>
                        <a14:foregroundMark x1="37881" y1="37018" x2="36175" y2="45255"/>
                        <a14:foregroundMark x1="36175" y1="45255" x2="39829" y2="49009"/>
                        <a14:foregroundMark x1="65530" y1="12826" x2="68453" y2="13139"/>
                        <a14:foregroundMark x1="67600" y1="15746" x2="60536" y2="15746"/>
                        <a14:foregroundMark x1="65773" y1="10219" x2="65773" y2="10219"/>
                        <a14:foregroundMark x1="62972" y1="10428" x2="62972" y2="10428"/>
                        <a14:foregroundMark x1="60536" y1="11262" x2="60536" y2="11262"/>
                        <a14:foregroundMark x1="58587" y1="13452" x2="58587" y2="13452"/>
                        <a14:foregroundMark x1="64068" y1="6048" x2="64068" y2="6048"/>
                        <a14:foregroundMark x1="81486" y1="59958" x2="81486" y2="59958"/>
                        <a14:foregroundMark x1="84531" y1="62148" x2="84531" y2="62148"/>
                        <a14:foregroundMark x1="72351" y1="60584" x2="72351" y2="60584"/>
                        <a14:foregroundMark x1="18879" y1="57560" x2="18879" y2="57560"/>
                        <a14:foregroundMark x1="94032" y1="51512" x2="94032" y2="67258"/>
                        <a14:foregroundMark x1="7186" y1="66528" x2="6577" y2="63399"/>
                        <a14:foregroundMark x1="16322" y1="63191" x2="22533" y2="54745"/>
                        <a14:foregroundMark x1="22533" y1="54745" x2="27771" y2="52763"/>
                        <a14:foregroundMark x1="5481" y1="56413" x2="5481" y2="56413"/>
                        <a14:foregroundMark x1="6821" y1="52659" x2="6821" y2="52659"/>
                        <a14:foregroundMark x1="6090" y1="52868" x2="6090" y2="52868"/>
                        <a14:foregroundMark x1="5116" y1="52659" x2="5116" y2="52659"/>
                        <a14:foregroundMark x1="5847" y1="59645" x2="5847" y2="59645"/>
                        <a14:foregroundMark x1="5725" y1="63087" x2="5725" y2="63087"/>
                        <a14:foregroundMark x1="6090" y1="66423" x2="6090" y2="66423"/>
                        <a14:foregroundMark x1="5481" y1="66528" x2="5481" y2="66528"/>
                        <a14:foregroundMark x1="5481" y1="63087" x2="5481" y2="63087"/>
                        <a14:foregroundMark x1="4994" y1="50991" x2="4994" y2="50991"/>
                        <a14:foregroundMark x1="39951" y1="55057" x2="42387" y2="54745"/>
                        <a14:foregroundMark x1="94884" y1="56100" x2="94884" y2="56100"/>
                        <a14:foregroundMark x1="94762" y1="63087" x2="94762" y2="63087"/>
                        <a14:foregroundMark x1="94641" y1="66736" x2="94641" y2="66736"/>
                        <a14:foregroundMark x1="4750" y1="53806" x2="4750" y2="53806"/>
                        <a14:foregroundMark x1="5238" y1="63087" x2="5238" y2="63087"/>
                        <a14:foregroundMark x1="4994" y1="66632" x2="4994" y2="66632"/>
                        <a14:backgroundMark x1="64921" y1="44526" x2="64921" y2="44526"/>
                        <a14:backgroundMark x1="64434" y1="40667" x2="64434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4" b="28426"/>
          <a:stretch/>
        </p:blipFill>
        <p:spPr bwMode="auto">
          <a:xfrm>
            <a:off x="7836450" y="3698377"/>
            <a:ext cx="1307550" cy="1138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3991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E21A54C-2655-4434-7599-337C1F6F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12" name="image2.png" descr="Tela preta com letras brancas  Descrição gerada automaticamente com confiança média">
            <a:extLst>
              <a:ext uri="{FF2B5EF4-FFF2-40B4-BE49-F238E27FC236}">
                <a16:creationId xmlns:a16="http://schemas.microsoft.com/office/drawing/2014/main" id="{01ABB114-5C04-42A7-6E08-231B9D1B91F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90" y="4837205"/>
            <a:ext cx="1188053" cy="22693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242FD0A-5193-5CA7-CBA5-24BAF4511041}"/>
              </a:ext>
            </a:extLst>
          </p:cNvPr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48" b="89990" l="4750" r="94762">
                        <a14:foregroundMark x1="55907" y1="16371" x2="58465" y2="9698"/>
                        <a14:foregroundMark x1="58465" y1="9698" x2="66139" y2="7612"/>
                        <a14:foregroundMark x1="66139" y1="7612" x2="71011" y2="13347"/>
                        <a14:foregroundMark x1="71011" y1="13347" x2="68210" y2="20021"/>
                        <a14:foregroundMark x1="68210" y1="20021" x2="61023" y2="23566"/>
                        <a14:foregroundMark x1="61023" y1="23566" x2="54933" y2="18978"/>
                        <a14:foregroundMark x1="54933" y1="18978" x2="38490" y2="20751"/>
                        <a14:foregroundMark x1="38490" y1="20751" x2="38611" y2="28363"/>
                        <a14:foregroundMark x1="38611" y1="28363" x2="46650" y2="27424"/>
                        <a14:foregroundMark x1="46650" y1="27424" x2="53106" y2="31700"/>
                        <a14:foregroundMark x1="53106" y1="31700" x2="53471" y2="38895"/>
                        <a14:foregroundMark x1="53471" y1="38895" x2="45676" y2="40876"/>
                        <a14:foregroundMark x1="45676" y1="40876" x2="40560" y2="47341"/>
                        <a14:foregroundMark x1="40560" y1="47341" x2="51523" y2="48279"/>
                        <a14:foregroundMark x1="51523" y1="48279" x2="59074" y2="52242"/>
                        <a14:foregroundMark x1="59074" y1="52242" x2="54202" y2="58498"/>
                        <a14:foregroundMark x1="54202" y1="58498" x2="21803" y2="57664"/>
                        <a14:foregroundMark x1="21803" y1="57664" x2="28745" y2="62878"/>
                        <a14:foregroundMark x1="28745" y1="62878" x2="85993" y2="56726"/>
                        <a14:foregroundMark x1="85993" y1="56726" x2="92205" y2="52033"/>
                        <a14:foregroundMark x1="92205" y1="52033" x2="91717" y2="60688"/>
                        <a14:foregroundMark x1="91717" y1="60688" x2="88429" y2="67570"/>
                        <a14:foregroundMark x1="88429" y1="67570" x2="17418" y2="63608"/>
                        <a14:foregroundMark x1="17418" y1="63608" x2="9501" y2="66111"/>
                        <a14:foregroundMark x1="9501" y1="66111" x2="6821" y2="57664"/>
                        <a14:foregroundMark x1="6821" y1="57664" x2="7552" y2="50574"/>
                        <a14:foregroundMark x1="57613" y1="23462" x2="61145" y2="32951"/>
                        <a14:foregroundMark x1="61145" y1="32951" x2="58952" y2="57351"/>
                        <a14:foregroundMark x1="58952" y1="57351" x2="58952" y2="57351"/>
                        <a14:foregroundMark x1="51523" y1="22523" x2="44945" y2="54223"/>
                        <a14:foregroundMark x1="56760" y1="35662" x2="58100" y2="47341"/>
                        <a14:foregroundMark x1="58100" y1="47341" x2="58222" y2="47237"/>
                        <a14:foregroundMark x1="50183" y1="41710" x2="51157" y2="58603"/>
                        <a14:foregroundMark x1="51157" y1="58603" x2="50670" y2="59958"/>
                        <a14:foregroundMark x1="55177" y1="39729" x2="55177" y2="39729"/>
                        <a14:foregroundMark x1="56273" y1="40250" x2="56273" y2="40250"/>
                        <a14:foregroundMark x1="41413" y1="18770" x2="35201" y2="24192"/>
                        <a14:foregroundMark x1="35201" y1="24192" x2="35810" y2="30970"/>
                        <a14:foregroundMark x1="35810" y1="30970" x2="44702" y2="32534"/>
                        <a14:foregroundMark x1="44702" y1="32534" x2="37881" y2="37018"/>
                        <a14:foregroundMark x1="37881" y1="37018" x2="36175" y2="45255"/>
                        <a14:foregroundMark x1="36175" y1="45255" x2="39829" y2="49009"/>
                        <a14:foregroundMark x1="65530" y1="12826" x2="68453" y2="13139"/>
                        <a14:foregroundMark x1="67600" y1="15746" x2="60536" y2="15746"/>
                        <a14:foregroundMark x1="65773" y1="10219" x2="65773" y2="10219"/>
                        <a14:foregroundMark x1="62972" y1="10428" x2="62972" y2="10428"/>
                        <a14:foregroundMark x1="60536" y1="11262" x2="60536" y2="11262"/>
                        <a14:foregroundMark x1="58587" y1="13452" x2="58587" y2="13452"/>
                        <a14:foregroundMark x1="64068" y1="6048" x2="64068" y2="6048"/>
                        <a14:foregroundMark x1="81486" y1="59958" x2="81486" y2="59958"/>
                        <a14:foregroundMark x1="84531" y1="62148" x2="84531" y2="62148"/>
                        <a14:foregroundMark x1="72351" y1="60584" x2="72351" y2="60584"/>
                        <a14:foregroundMark x1="18879" y1="57560" x2="18879" y2="57560"/>
                        <a14:foregroundMark x1="94032" y1="51512" x2="94032" y2="67258"/>
                        <a14:foregroundMark x1="7186" y1="66528" x2="6577" y2="63399"/>
                        <a14:foregroundMark x1="16322" y1="63191" x2="22533" y2="54745"/>
                        <a14:foregroundMark x1="22533" y1="54745" x2="27771" y2="52763"/>
                        <a14:foregroundMark x1="5481" y1="56413" x2="5481" y2="56413"/>
                        <a14:foregroundMark x1="6821" y1="52659" x2="6821" y2="52659"/>
                        <a14:foregroundMark x1="6090" y1="52868" x2="6090" y2="52868"/>
                        <a14:foregroundMark x1="5116" y1="52659" x2="5116" y2="52659"/>
                        <a14:foregroundMark x1="5847" y1="59645" x2="5847" y2="59645"/>
                        <a14:foregroundMark x1="5725" y1="63087" x2="5725" y2="63087"/>
                        <a14:foregroundMark x1="6090" y1="66423" x2="6090" y2="66423"/>
                        <a14:foregroundMark x1="5481" y1="66528" x2="5481" y2="66528"/>
                        <a14:foregroundMark x1="5481" y1="63087" x2="5481" y2="63087"/>
                        <a14:foregroundMark x1="4994" y1="50991" x2="4994" y2="50991"/>
                        <a14:foregroundMark x1="39951" y1="55057" x2="42387" y2="54745"/>
                        <a14:foregroundMark x1="94884" y1="56100" x2="94884" y2="56100"/>
                        <a14:foregroundMark x1="94762" y1="63087" x2="94762" y2="63087"/>
                        <a14:foregroundMark x1="94641" y1="66736" x2="94641" y2="66736"/>
                        <a14:foregroundMark x1="4750" y1="53806" x2="4750" y2="53806"/>
                        <a14:foregroundMark x1="5238" y1="63087" x2="5238" y2="63087"/>
                        <a14:foregroundMark x1="4994" y1="66632" x2="4994" y2="66632"/>
                        <a14:backgroundMark x1="64921" y1="44526" x2="64921" y2="44526"/>
                        <a14:backgroundMark x1="64434" y1="40667" x2="64434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4" b="28426"/>
          <a:stretch/>
        </p:blipFill>
        <p:spPr bwMode="auto">
          <a:xfrm>
            <a:off x="7836450" y="3698377"/>
            <a:ext cx="1307550" cy="1138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0192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C6FCD72-0E9A-9089-4F7D-DAAE4084A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7" name="image2.png" descr="Tela preta com letras brancas  Descrição gerada automaticamente com confiança média">
            <a:extLst>
              <a:ext uri="{FF2B5EF4-FFF2-40B4-BE49-F238E27FC236}">
                <a16:creationId xmlns:a16="http://schemas.microsoft.com/office/drawing/2014/main" id="{A3F057F0-9BCD-5C78-C198-548EDE93BDA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90" y="4837205"/>
            <a:ext cx="1188053" cy="22693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00324A0-17DE-0682-B9F8-73FF5B7659EA}"/>
              </a:ext>
            </a:extLst>
          </p:cNvPr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48" b="89990" l="4750" r="94762">
                        <a14:foregroundMark x1="55907" y1="16371" x2="58465" y2="9698"/>
                        <a14:foregroundMark x1="58465" y1="9698" x2="66139" y2="7612"/>
                        <a14:foregroundMark x1="66139" y1="7612" x2="71011" y2="13347"/>
                        <a14:foregroundMark x1="71011" y1="13347" x2="68210" y2="20021"/>
                        <a14:foregroundMark x1="68210" y1="20021" x2="61023" y2="23566"/>
                        <a14:foregroundMark x1="61023" y1="23566" x2="54933" y2="18978"/>
                        <a14:foregroundMark x1="54933" y1="18978" x2="38490" y2="20751"/>
                        <a14:foregroundMark x1="38490" y1="20751" x2="38611" y2="28363"/>
                        <a14:foregroundMark x1="38611" y1="28363" x2="46650" y2="27424"/>
                        <a14:foregroundMark x1="46650" y1="27424" x2="53106" y2="31700"/>
                        <a14:foregroundMark x1="53106" y1="31700" x2="53471" y2="38895"/>
                        <a14:foregroundMark x1="53471" y1="38895" x2="45676" y2="40876"/>
                        <a14:foregroundMark x1="45676" y1="40876" x2="40560" y2="47341"/>
                        <a14:foregroundMark x1="40560" y1="47341" x2="51523" y2="48279"/>
                        <a14:foregroundMark x1="51523" y1="48279" x2="59074" y2="52242"/>
                        <a14:foregroundMark x1="59074" y1="52242" x2="54202" y2="58498"/>
                        <a14:foregroundMark x1="54202" y1="58498" x2="21803" y2="57664"/>
                        <a14:foregroundMark x1="21803" y1="57664" x2="28745" y2="62878"/>
                        <a14:foregroundMark x1="28745" y1="62878" x2="85993" y2="56726"/>
                        <a14:foregroundMark x1="85993" y1="56726" x2="92205" y2="52033"/>
                        <a14:foregroundMark x1="92205" y1="52033" x2="91717" y2="60688"/>
                        <a14:foregroundMark x1="91717" y1="60688" x2="88429" y2="67570"/>
                        <a14:foregroundMark x1="88429" y1="67570" x2="17418" y2="63608"/>
                        <a14:foregroundMark x1="17418" y1="63608" x2="9501" y2="66111"/>
                        <a14:foregroundMark x1="9501" y1="66111" x2="6821" y2="57664"/>
                        <a14:foregroundMark x1="6821" y1="57664" x2="7552" y2="50574"/>
                        <a14:foregroundMark x1="57613" y1="23462" x2="61145" y2="32951"/>
                        <a14:foregroundMark x1="61145" y1="32951" x2="58952" y2="57351"/>
                        <a14:foregroundMark x1="58952" y1="57351" x2="58952" y2="57351"/>
                        <a14:foregroundMark x1="51523" y1="22523" x2="44945" y2="54223"/>
                        <a14:foregroundMark x1="56760" y1="35662" x2="58100" y2="47341"/>
                        <a14:foregroundMark x1="58100" y1="47341" x2="58222" y2="47237"/>
                        <a14:foregroundMark x1="50183" y1="41710" x2="51157" y2="58603"/>
                        <a14:foregroundMark x1="51157" y1="58603" x2="50670" y2="59958"/>
                        <a14:foregroundMark x1="55177" y1="39729" x2="55177" y2="39729"/>
                        <a14:foregroundMark x1="56273" y1="40250" x2="56273" y2="40250"/>
                        <a14:foregroundMark x1="41413" y1="18770" x2="35201" y2="24192"/>
                        <a14:foregroundMark x1="35201" y1="24192" x2="35810" y2="30970"/>
                        <a14:foregroundMark x1="35810" y1="30970" x2="44702" y2="32534"/>
                        <a14:foregroundMark x1="44702" y1="32534" x2="37881" y2="37018"/>
                        <a14:foregroundMark x1="37881" y1="37018" x2="36175" y2="45255"/>
                        <a14:foregroundMark x1="36175" y1="45255" x2="39829" y2="49009"/>
                        <a14:foregroundMark x1="65530" y1="12826" x2="68453" y2="13139"/>
                        <a14:foregroundMark x1="67600" y1="15746" x2="60536" y2="15746"/>
                        <a14:foregroundMark x1="65773" y1="10219" x2="65773" y2="10219"/>
                        <a14:foregroundMark x1="62972" y1="10428" x2="62972" y2="10428"/>
                        <a14:foregroundMark x1="60536" y1="11262" x2="60536" y2="11262"/>
                        <a14:foregroundMark x1="58587" y1="13452" x2="58587" y2="13452"/>
                        <a14:foregroundMark x1="64068" y1="6048" x2="64068" y2="6048"/>
                        <a14:foregroundMark x1="81486" y1="59958" x2="81486" y2="59958"/>
                        <a14:foregroundMark x1="84531" y1="62148" x2="84531" y2="62148"/>
                        <a14:foregroundMark x1="72351" y1="60584" x2="72351" y2="60584"/>
                        <a14:foregroundMark x1="18879" y1="57560" x2="18879" y2="57560"/>
                        <a14:foregroundMark x1="94032" y1="51512" x2="94032" y2="67258"/>
                        <a14:foregroundMark x1="7186" y1="66528" x2="6577" y2="63399"/>
                        <a14:foregroundMark x1="16322" y1="63191" x2="22533" y2="54745"/>
                        <a14:foregroundMark x1="22533" y1="54745" x2="27771" y2="52763"/>
                        <a14:foregroundMark x1="5481" y1="56413" x2="5481" y2="56413"/>
                        <a14:foregroundMark x1="6821" y1="52659" x2="6821" y2="52659"/>
                        <a14:foregroundMark x1="6090" y1="52868" x2="6090" y2="52868"/>
                        <a14:foregroundMark x1="5116" y1="52659" x2="5116" y2="52659"/>
                        <a14:foregroundMark x1="5847" y1="59645" x2="5847" y2="59645"/>
                        <a14:foregroundMark x1="5725" y1="63087" x2="5725" y2="63087"/>
                        <a14:foregroundMark x1="6090" y1="66423" x2="6090" y2="66423"/>
                        <a14:foregroundMark x1="5481" y1="66528" x2="5481" y2="66528"/>
                        <a14:foregroundMark x1="5481" y1="63087" x2="5481" y2="63087"/>
                        <a14:foregroundMark x1="4994" y1="50991" x2="4994" y2="50991"/>
                        <a14:foregroundMark x1="39951" y1="55057" x2="42387" y2="54745"/>
                        <a14:foregroundMark x1="94884" y1="56100" x2="94884" y2="56100"/>
                        <a14:foregroundMark x1="94762" y1="63087" x2="94762" y2="63087"/>
                        <a14:foregroundMark x1="94641" y1="66736" x2="94641" y2="66736"/>
                        <a14:foregroundMark x1="4750" y1="53806" x2="4750" y2="53806"/>
                        <a14:foregroundMark x1="5238" y1="63087" x2="5238" y2="63087"/>
                        <a14:foregroundMark x1="4994" y1="66632" x2="4994" y2="66632"/>
                        <a14:backgroundMark x1="64921" y1="44526" x2="64921" y2="44526"/>
                        <a14:backgroundMark x1="64434" y1="40667" x2="64434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4" b="28426"/>
          <a:stretch/>
        </p:blipFill>
        <p:spPr bwMode="auto">
          <a:xfrm>
            <a:off x="7836450" y="3698377"/>
            <a:ext cx="1307550" cy="1138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3796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B6D3A73-7E82-8AB8-60DC-A7FCED689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7" name="image2.png" descr="Tela preta com letras brancas  Descrição gerada automaticamente com confiança média">
            <a:extLst>
              <a:ext uri="{FF2B5EF4-FFF2-40B4-BE49-F238E27FC236}">
                <a16:creationId xmlns:a16="http://schemas.microsoft.com/office/drawing/2014/main" id="{1A44F1C8-2D78-4EA8-CF49-C2E6870D9B6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90" y="4837205"/>
            <a:ext cx="1188053" cy="22693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8455701-EA63-D39A-AB3A-2F4400D8B767}"/>
              </a:ext>
            </a:extLst>
          </p:cNvPr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48" b="89990" l="4750" r="94762">
                        <a14:foregroundMark x1="55907" y1="16371" x2="58465" y2="9698"/>
                        <a14:foregroundMark x1="58465" y1="9698" x2="66139" y2="7612"/>
                        <a14:foregroundMark x1="66139" y1="7612" x2="71011" y2="13347"/>
                        <a14:foregroundMark x1="71011" y1="13347" x2="68210" y2="20021"/>
                        <a14:foregroundMark x1="68210" y1="20021" x2="61023" y2="23566"/>
                        <a14:foregroundMark x1="61023" y1="23566" x2="54933" y2="18978"/>
                        <a14:foregroundMark x1="54933" y1="18978" x2="38490" y2="20751"/>
                        <a14:foregroundMark x1="38490" y1="20751" x2="38611" y2="28363"/>
                        <a14:foregroundMark x1="38611" y1="28363" x2="46650" y2="27424"/>
                        <a14:foregroundMark x1="46650" y1="27424" x2="53106" y2="31700"/>
                        <a14:foregroundMark x1="53106" y1="31700" x2="53471" y2="38895"/>
                        <a14:foregroundMark x1="53471" y1="38895" x2="45676" y2="40876"/>
                        <a14:foregroundMark x1="45676" y1="40876" x2="40560" y2="47341"/>
                        <a14:foregroundMark x1="40560" y1="47341" x2="51523" y2="48279"/>
                        <a14:foregroundMark x1="51523" y1="48279" x2="59074" y2="52242"/>
                        <a14:foregroundMark x1="59074" y1="52242" x2="54202" y2="58498"/>
                        <a14:foregroundMark x1="54202" y1="58498" x2="21803" y2="57664"/>
                        <a14:foregroundMark x1="21803" y1="57664" x2="28745" y2="62878"/>
                        <a14:foregroundMark x1="28745" y1="62878" x2="85993" y2="56726"/>
                        <a14:foregroundMark x1="85993" y1="56726" x2="92205" y2="52033"/>
                        <a14:foregroundMark x1="92205" y1="52033" x2="91717" y2="60688"/>
                        <a14:foregroundMark x1="91717" y1="60688" x2="88429" y2="67570"/>
                        <a14:foregroundMark x1="88429" y1="67570" x2="17418" y2="63608"/>
                        <a14:foregroundMark x1="17418" y1="63608" x2="9501" y2="66111"/>
                        <a14:foregroundMark x1="9501" y1="66111" x2="6821" y2="57664"/>
                        <a14:foregroundMark x1="6821" y1="57664" x2="7552" y2="50574"/>
                        <a14:foregroundMark x1="57613" y1="23462" x2="61145" y2="32951"/>
                        <a14:foregroundMark x1="61145" y1="32951" x2="58952" y2="57351"/>
                        <a14:foregroundMark x1="58952" y1="57351" x2="58952" y2="57351"/>
                        <a14:foregroundMark x1="51523" y1="22523" x2="44945" y2="54223"/>
                        <a14:foregroundMark x1="56760" y1="35662" x2="58100" y2="47341"/>
                        <a14:foregroundMark x1="58100" y1="47341" x2="58222" y2="47237"/>
                        <a14:foregroundMark x1="50183" y1="41710" x2="51157" y2="58603"/>
                        <a14:foregroundMark x1="51157" y1="58603" x2="50670" y2="59958"/>
                        <a14:foregroundMark x1="55177" y1="39729" x2="55177" y2="39729"/>
                        <a14:foregroundMark x1="56273" y1="40250" x2="56273" y2="40250"/>
                        <a14:foregroundMark x1="41413" y1="18770" x2="35201" y2="24192"/>
                        <a14:foregroundMark x1="35201" y1="24192" x2="35810" y2="30970"/>
                        <a14:foregroundMark x1="35810" y1="30970" x2="44702" y2="32534"/>
                        <a14:foregroundMark x1="44702" y1="32534" x2="37881" y2="37018"/>
                        <a14:foregroundMark x1="37881" y1="37018" x2="36175" y2="45255"/>
                        <a14:foregroundMark x1="36175" y1="45255" x2="39829" y2="49009"/>
                        <a14:foregroundMark x1="65530" y1="12826" x2="68453" y2="13139"/>
                        <a14:foregroundMark x1="67600" y1="15746" x2="60536" y2="15746"/>
                        <a14:foregroundMark x1="65773" y1="10219" x2="65773" y2="10219"/>
                        <a14:foregroundMark x1="62972" y1="10428" x2="62972" y2="10428"/>
                        <a14:foregroundMark x1="60536" y1="11262" x2="60536" y2="11262"/>
                        <a14:foregroundMark x1="58587" y1="13452" x2="58587" y2="13452"/>
                        <a14:foregroundMark x1="64068" y1="6048" x2="64068" y2="6048"/>
                        <a14:foregroundMark x1="81486" y1="59958" x2="81486" y2="59958"/>
                        <a14:foregroundMark x1="84531" y1="62148" x2="84531" y2="62148"/>
                        <a14:foregroundMark x1="72351" y1="60584" x2="72351" y2="60584"/>
                        <a14:foregroundMark x1="18879" y1="57560" x2="18879" y2="57560"/>
                        <a14:foregroundMark x1="94032" y1="51512" x2="94032" y2="67258"/>
                        <a14:foregroundMark x1="7186" y1="66528" x2="6577" y2="63399"/>
                        <a14:foregroundMark x1="16322" y1="63191" x2="22533" y2="54745"/>
                        <a14:foregroundMark x1="22533" y1="54745" x2="27771" y2="52763"/>
                        <a14:foregroundMark x1="5481" y1="56413" x2="5481" y2="56413"/>
                        <a14:foregroundMark x1="6821" y1="52659" x2="6821" y2="52659"/>
                        <a14:foregroundMark x1="6090" y1="52868" x2="6090" y2="52868"/>
                        <a14:foregroundMark x1="5116" y1="52659" x2="5116" y2="52659"/>
                        <a14:foregroundMark x1="5847" y1="59645" x2="5847" y2="59645"/>
                        <a14:foregroundMark x1="5725" y1="63087" x2="5725" y2="63087"/>
                        <a14:foregroundMark x1="6090" y1="66423" x2="6090" y2="66423"/>
                        <a14:foregroundMark x1="5481" y1="66528" x2="5481" y2="66528"/>
                        <a14:foregroundMark x1="5481" y1="63087" x2="5481" y2="63087"/>
                        <a14:foregroundMark x1="4994" y1="50991" x2="4994" y2="50991"/>
                        <a14:foregroundMark x1="39951" y1="55057" x2="42387" y2="54745"/>
                        <a14:foregroundMark x1="94884" y1="56100" x2="94884" y2="56100"/>
                        <a14:foregroundMark x1="94762" y1="63087" x2="94762" y2="63087"/>
                        <a14:foregroundMark x1="94641" y1="66736" x2="94641" y2="66736"/>
                        <a14:foregroundMark x1="4750" y1="53806" x2="4750" y2="53806"/>
                        <a14:foregroundMark x1="5238" y1="63087" x2="5238" y2="63087"/>
                        <a14:foregroundMark x1="4994" y1="66632" x2="4994" y2="66632"/>
                        <a14:backgroundMark x1="64921" y1="44526" x2="64921" y2="44526"/>
                        <a14:backgroundMark x1="64434" y1="40667" x2="64434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4" b="28426"/>
          <a:stretch/>
        </p:blipFill>
        <p:spPr bwMode="auto">
          <a:xfrm>
            <a:off x="7836450" y="3698377"/>
            <a:ext cx="1307550" cy="1138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4251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7875ACE-68BE-87CF-CF4F-827035D8A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84" y="126963"/>
            <a:ext cx="6519432" cy="4889574"/>
          </a:xfrm>
          <a:prstGeom prst="rect">
            <a:avLst/>
          </a:prstGeom>
        </p:spPr>
      </p:pic>
      <p:pic>
        <p:nvPicPr>
          <p:cNvPr id="8" name="image2.png" descr="Tela preta com letras brancas  Descrição gerada automaticamente com confiança média">
            <a:extLst>
              <a:ext uri="{FF2B5EF4-FFF2-40B4-BE49-F238E27FC236}">
                <a16:creationId xmlns:a16="http://schemas.microsoft.com/office/drawing/2014/main" id="{43D96300-7BEA-1FF0-9355-24F0693D06C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90" y="4837205"/>
            <a:ext cx="1188053" cy="22693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D957C0F-B582-3808-2ED7-42FECB5568E4}"/>
              </a:ext>
            </a:extLst>
          </p:cNvPr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48" b="89990" l="4750" r="94762">
                        <a14:foregroundMark x1="55907" y1="16371" x2="58465" y2="9698"/>
                        <a14:foregroundMark x1="58465" y1="9698" x2="66139" y2="7612"/>
                        <a14:foregroundMark x1="66139" y1="7612" x2="71011" y2="13347"/>
                        <a14:foregroundMark x1="71011" y1="13347" x2="68210" y2="20021"/>
                        <a14:foregroundMark x1="68210" y1="20021" x2="61023" y2="23566"/>
                        <a14:foregroundMark x1="61023" y1="23566" x2="54933" y2="18978"/>
                        <a14:foregroundMark x1="54933" y1="18978" x2="38490" y2="20751"/>
                        <a14:foregroundMark x1="38490" y1="20751" x2="38611" y2="28363"/>
                        <a14:foregroundMark x1="38611" y1="28363" x2="46650" y2="27424"/>
                        <a14:foregroundMark x1="46650" y1="27424" x2="53106" y2="31700"/>
                        <a14:foregroundMark x1="53106" y1="31700" x2="53471" y2="38895"/>
                        <a14:foregroundMark x1="53471" y1="38895" x2="45676" y2="40876"/>
                        <a14:foregroundMark x1="45676" y1="40876" x2="40560" y2="47341"/>
                        <a14:foregroundMark x1="40560" y1="47341" x2="51523" y2="48279"/>
                        <a14:foregroundMark x1="51523" y1="48279" x2="59074" y2="52242"/>
                        <a14:foregroundMark x1="59074" y1="52242" x2="54202" y2="58498"/>
                        <a14:foregroundMark x1="54202" y1="58498" x2="21803" y2="57664"/>
                        <a14:foregroundMark x1="21803" y1="57664" x2="28745" y2="62878"/>
                        <a14:foregroundMark x1="28745" y1="62878" x2="85993" y2="56726"/>
                        <a14:foregroundMark x1="85993" y1="56726" x2="92205" y2="52033"/>
                        <a14:foregroundMark x1="92205" y1="52033" x2="91717" y2="60688"/>
                        <a14:foregroundMark x1="91717" y1="60688" x2="88429" y2="67570"/>
                        <a14:foregroundMark x1="88429" y1="67570" x2="17418" y2="63608"/>
                        <a14:foregroundMark x1="17418" y1="63608" x2="9501" y2="66111"/>
                        <a14:foregroundMark x1="9501" y1="66111" x2="6821" y2="57664"/>
                        <a14:foregroundMark x1="6821" y1="57664" x2="7552" y2="50574"/>
                        <a14:foregroundMark x1="57613" y1="23462" x2="61145" y2="32951"/>
                        <a14:foregroundMark x1="61145" y1="32951" x2="58952" y2="57351"/>
                        <a14:foregroundMark x1="58952" y1="57351" x2="58952" y2="57351"/>
                        <a14:foregroundMark x1="51523" y1="22523" x2="44945" y2="54223"/>
                        <a14:foregroundMark x1="56760" y1="35662" x2="58100" y2="47341"/>
                        <a14:foregroundMark x1="58100" y1="47341" x2="58222" y2="47237"/>
                        <a14:foregroundMark x1="50183" y1="41710" x2="51157" y2="58603"/>
                        <a14:foregroundMark x1="51157" y1="58603" x2="50670" y2="59958"/>
                        <a14:foregroundMark x1="55177" y1="39729" x2="55177" y2="39729"/>
                        <a14:foregroundMark x1="56273" y1="40250" x2="56273" y2="40250"/>
                        <a14:foregroundMark x1="41413" y1="18770" x2="35201" y2="24192"/>
                        <a14:foregroundMark x1="35201" y1="24192" x2="35810" y2="30970"/>
                        <a14:foregroundMark x1="35810" y1="30970" x2="44702" y2="32534"/>
                        <a14:foregroundMark x1="44702" y1="32534" x2="37881" y2="37018"/>
                        <a14:foregroundMark x1="37881" y1="37018" x2="36175" y2="45255"/>
                        <a14:foregroundMark x1="36175" y1="45255" x2="39829" y2="49009"/>
                        <a14:foregroundMark x1="65530" y1="12826" x2="68453" y2="13139"/>
                        <a14:foregroundMark x1="67600" y1="15746" x2="60536" y2="15746"/>
                        <a14:foregroundMark x1="65773" y1="10219" x2="65773" y2="10219"/>
                        <a14:foregroundMark x1="62972" y1="10428" x2="62972" y2="10428"/>
                        <a14:foregroundMark x1="60536" y1="11262" x2="60536" y2="11262"/>
                        <a14:foregroundMark x1="58587" y1="13452" x2="58587" y2="13452"/>
                        <a14:foregroundMark x1="64068" y1="6048" x2="64068" y2="6048"/>
                        <a14:foregroundMark x1="81486" y1="59958" x2="81486" y2="59958"/>
                        <a14:foregroundMark x1="84531" y1="62148" x2="84531" y2="62148"/>
                        <a14:foregroundMark x1="72351" y1="60584" x2="72351" y2="60584"/>
                        <a14:foregroundMark x1="18879" y1="57560" x2="18879" y2="57560"/>
                        <a14:foregroundMark x1="94032" y1="51512" x2="94032" y2="67258"/>
                        <a14:foregroundMark x1="7186" y1="66528" x2="6577" y2="63399"/>
                        <a14:foregroundMark x1="16322" y1="63191" x2="22533" y2="54745"/>
                        <a14:foregroundMark x1="22533" y1="54745" x2="27771" y2="52763"/>
                        <a14:foregroundMark x1="5481" y1="56413" x2="5481" y2="56413"/>
                        <a14:foregroundMark x1="6821" y1="52659" x2="6821" y2="52659"/>
                        <a14:foregroundMark x1="6090" y1="52868" x2="6090" y2="52868"/>
                        <a14:foregroundMark x1="5116" y1="52659" x2="5116" y2="52659"/>
                        <a14:foregroundMark x1="5847" y1="59645" x2="5847" y2="59645"/>
                        <a14:foregroundMark x1="5725" y1="63087" x2="5725" y2="63087"/>
                        <a14:foregroundMark x1="6090" y1="66423" x2="6090" y2="66423"/>
                        <a14:foregroundMark x1="5481" y1="66528" x2="5481" y2="66528"/>
                        <a14:foregroundMark x1="5481" y1="63087" x2="5481" y2="63087"/>
                        <a14:foregroundMark x1="4994" y1="50991" x2="4994" y2="50991"/>
                        <a14:foregroundMark x1="39951" y1="55057" x2="42387" y2="54745"/>
                        <a14:foregroundMark x1="94884" y1="56100" x2="94884" y2="56100"/>
                        <a14:foregroundMark x1="94762" y1="63087" x2="94762" y2="63087"/>
                        <a14:foregroundMark x1="94641" y1="66736" x2="94641" y2="66736"/>
                        <a14:foregroundMark x1="4750" y1="53806" x2="4750" y2="53806"/>
                        <a14:foregroundMark x1="5238" y1="63087" x2="5238" y2="63087"/>
                        <a14:foregroundMark x1="4994" y1="66632" x2="4994" y2="66632"/>
                        <a14:backgroundMark x1="64921" y1="44526" x2="64921" y2="44526"/>
                        <a14:backgroundMark x1="64434" y1="40667" x2="64434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4" b="28426"/>
          <a:stretch/>
        </p:blipFill>
        <p:spPr bwMode="auto">
          <a:xfrm>
            <a:off x="7836450" y="3698377"/>
            <a:ext cx="1307550" cy="1138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17704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2.png" descr="Tela preta com letras brancas  Descrição gerada automaticamente com confiança média">
            <a:extLst>
              <a:ext uri="{FF2B5EF4-FFF2-40B4-BE49-F238E27FC236}">
                <a16:creationId xmlns:a16="http://schemas.microsoft.com/office/drawing/2014/main" id="{43D96300-7BEA-1FF0-9355-24F0693D06C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90" y="4837205"/>
            <a:ext cx="1188053" cy="22693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D957C0F-B582-3808-2ED7-42FECB5568E4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48" b="89990" l="4750" r="94762">
                        <a14:foregroundMark x1="55907" y1="16371" x2="58465" y2="9698"/>
                        <a14:foregroundMark x1="58465" y1="9698" x2="66139" y2="7612"/>
                        <a14:foregroundMark x1="66139" y1="7612" x2="71011" y2="13347"/>
                        <a14:foregroundMark x1="71011" y1="13347" x2="68210" y2="20021"/>
                        <a14:foregroundMark x1="68210" y1="20021" x2="61023" y2="23566"/>
                        <a14:foregroundMark x1="61023" y1="23566" x2="54933" y2="18978"/>
                        <a14:foregroundMark x1="54933" y1="18978" x2="38490" y2="20751"/>
                        <a14:foregroundMark x1="38490" y1="20751" x2="38611" y2="28363"/>
                        <a14:foregroundMark x1="38611" y1="28363" x2="46650" y2="27424"/>
                        <a14:foregroundMark x1="46650" y1="27424" x2="53106" y2="31700"/>
                        <a14:foregroundMark x1="53106" y1="31700" x2="53471" y2="38895"/>
                        <a14:foregroundMark x1="53471" y1="38895" x2="45676" y2="40876"/>
                        <a14:foregroundMark x1="45676" y1="40876" x2="40560" y2="47341"/>
                        <a14:foregroundMark x1="40560" y1="47341" x2="51523" y2="48279"/>
                        <a14:foregroundMark x1="51523" y1="48279" x2="59074" y2="52242"/>
                        <a14:foregroundMark x1="59074" y1="52242" x2="54202" y2="58498"/>
                        <a14:foregroundMark x1="54202" y1="58498" x2="21803" y2="57664"/>
                        <a14:foregroundMark x1="21803" y1="57664" x2="28745" y2="62878"/>
                        <a14:foregroundMark x1="28745" y1="62878" x2="85993" y2="56726"/>
                        <a14:foregroundMark x1="85993" y1="56726" x2="92205" y2="52033"/>
                        <a14:foregroundMark x1="92205" y1="52033" x2="91717" y2="60688"/>
                        <a14:foregroundMark x1="91717" y1="60688" x2="88429" y2="67570"/>
                        <a14:foregroundMark x1="88429" y1="67570" x2="17418" y2="63608"/>
                        <a14:foregroundMark x1="17418" y1="63608" x2="9501" y2="66111"/>
                        <a14:foregroundMark x1="9501" y1="66111" x2="6821" y2="57664"/>
                        <a14:foregroundMark x1="6821" y1="57664" x2="7552" y2="50574"/>
                        <a14:foregroundMark x1="57613" y1="23462" x2="61145" y2="32951"/>
                        <a14:foregroundMark x1="61145" y1="32951" x2="58952" y2="57351"/>
                        <a14:foregroundMark x1="58952" y1="57351" x2="58952" y2="57351"/>
                        <a14:foregroundMark x1="51523" y1="22523" x2="44945" y2="54223"/>
                        <a14:foregroundMark x1="56760" y1="35662" x2="58100" y2="47341"/>
                        <a14:foregroundMark x1="58100" y1="47341" x2="58222" y2="47237"/>
                        <a14:foregroundMark x1="50183" y1="41710" x2="51157" y2="58603"/>
                        <a14:foregroundMark x1="51157" y1="58603" x2="50670" y2="59958"/>
                        <a14:foregroundMark x1="55177" y1="39729" x2="55177" y2="39729"/>
                        <a14:foregroundMark x1="56273" y1="40250" x2="56273" y2="40250"/>
                        <a14:foregroundMark x1="41413" y1="18770" x2="35201" y2="24192"/>
                        <a14:foregroundMark x1="35201" y1="24192" x2="35810" y2="30970"/>
                        <a14:foregroundMark x1="35810" y1="30970" x2="44702" y2="32534"/>
                        <a14:foregroundMark x1="44702" y1="32534" x2="37881" y2="37018"/>
                        <a14:foregroundMark x1="37881" y1="37018" x2="36175" y2="45255"/>
                        <a14:foregroundMark x1="36175" y1="45255" x2="39829" y2="49009"/>
                        <a14:foregroundMark x1="65530" y1="12826" x2="68453" y2="13139"/>
                        <a14:foregroundMark x1="67600" y1="15746" x2="60536" y2="15746"/>
                        <a14:foregroundMark x1="65773" y1="10219" x2="65773" y2="10219"/>
                        <a14:foregroundMark x1="62972" y1="10428" x2="62972" y2="10428"/>
                        <a14:foregroundMark x1="60536" y1="11262" x2="60536" y2="11262"/>
                        <a14:foregroundMark x1="58587" y1="13452" x2="58587" y2="13452"/>
                        <a14:foregroundMark x1="64068" y1="6048" x2="64068" y2="6048"/>
                        <a14:foregroundMark x1="81486" y1="59958" x2="81486" y2="59958"/>
                        <a14:foregroundMark x1="84531" y1="62148" x2="84531" y2="62148"/>
                        <a14:foregroundMark x1="72351" y1="60584" x2="72351" y2="60584"/>
                        <a14:foregroundMark x1="18879" y1="57560" x2="18879" y2="57560"/>
                        <a14:foregroundMark x1="94032" y1="51512" x2="94032" y2="67258"/>
                        <a14:foregroundMark x1="7186" y1="66528" x2="6577" y2="63399"/>
                        <a14:foregroundMark x1="16322" y1="63191" x2="22533" y2="54745"/>
                        <a14:foregroundMark x1="22533" y1="54745" x2="27771" y2="52763"/>
                        <a14:foregroundMark x1="5481" y1="56413" x2="5481" y2="56413"/>
                        <a14:foregroundMark x1="6821" y1="52659" x2="6821" y2="52659"/>
                        <a14:foregroundMark x1="6090" y1="52868" x2="6090" y2="52868"/>
                        <a14:foregroundMark x1="5116" y1="52659" x2="5116" y2="52659"/>
                        <a14:foregroundMark x1="5847" y1="59645" x2="5847" y2="59645"/>
                        <a14:foregroundMark x1="5725" y1="63087" x2="5725" y2="63087"/>
                        <a14:foregroundMark x1="6090" y1="66423" x2="6090" y2="66423"/>
                        <a14:foregroundMark x1="5481" y1="66528" x2="5481" y2="66528"/>
                        <a14:foregroundMark x1="5481" y1="63087" x2="5481" y2="63087"/>
                        <a14:foregroundMark x1="4994" y1="50991" x2="4994" y2="50991"/>
                        <a14:foregroundMark x1="39951" y1="55057" x2="42387" y2="54745"/>
                        <a14:foregroundMark x1="94884" y1="56100" x2="94884" y2="56100"/>
                        <a14:foregroundMark x1="94762" y1="63087" x2="94762" y2="63087"/>
                        <a14:foregroundMark x1="94641" y1="66736" x2="94641" y2="66736"/>
                        <a14:foregroundMark x1="4750" y1="53806" x2="4750" y2="53806"/>
                        <a14:foregroundMark x1="5238" y1="63087" x2="5238" y2="63087"/>
                        <a14:foregroundMark x1="4994" y1="66632" x2="4994" y2="66632"/>
                        <a14:backgroundMark x1="64921" y1="44526" x2="64921" y2="44526"/>
                        <a14:backgroundMark x1="64434" y1="40667" x2="64434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4" b="28426"/>
          <a:stretch/>
        </p:blipFill>
        <p:spPr bwMode="auto">
          <a:xfrm>
            <a:off x="7836450" y="3698377"/>
            <a:ext cx="1307550" cy="1138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4A3E6B4-7755-E24C-3AB1-C28105BDB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20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umanoid Robot Project Proposal by Slidesgo">
  <a:themeElements>
    <a:clrScheme name="Simple Light">
      <a:dk1>
        <a:srgbClr val="2B3436"/>
      </a:dk1>
      <a:lt1>
        <a:srgbClr val="D8E6EF"/>
      </a:lt1>
      <a:dk2>
        <a:srgbClr val="C6DCEB"/>
      </a:dk2>
      <a:lt2>
        <a:srgbClr val="516F86"/>
      </a:lt2>
      <a:accent1>
        <a:srgbClr val="86B5D8"/>
      </a:accent1>
      <a:accent2>
        <a:srgbClr val="5D91B7"/>
      </a:accent2>
      <a:accent3>
        <a:srgbClr val="ACC9C8"/>
      </a:accent3>
      <a:accent4>
        <a:srgbClr val="96B1B0"/>
      </a:accent4>
      <a:accent5>
        <a:srgbClr val="37555A"/>
      </a:accent5>
      <a:accent6>
        <a:srgbClr val="FFFFFF"/>
      </a:accent6>
      <a:hlink>
        <a:srgbClr val="2B3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</TotalTime>
  <Words>57</Words>
  <Application>Microsoft Office PowerPoint</Application>
  <PresentationFormat>Apresentação na tela (16:9)</PresentationFormat>
  <Paragraphs>19</Paragraphs>
  <Slides>21</Slides>
  <Notes>21</Notes>
  <HiddenSlides>0</HiddenSlides>
  <MMClips>2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  <vt:variant>
        <vt:lpstr>Apresentações personalizadas</vt:lpstr>
      </vt:variant>
      <vt:variant>
        <vt:i4>1</vt:i4>
      </vt:variant>
    </vt:vector>
  </HeadingPairs>
  <TitlesOfParts>
    <vt:vector size="27" baseType="lpstr">
      <vt:lpstr>Arial</vt:lpstr>
      <vt:lpstr>Inter</vt:lpstr>
      <vt:lpstr>Impact</vt:lpstr>
      <vt:lpstr>Roboto</vt:lpstr>
      <vt:lpstr>Humanoid Robot Project Proposal by Slidesgo</vt:lpstr>
      <vt:lpstr>Tecnologia e Engenharia</vt:lpstr>
      <vt:lpstr>Evolução dos Robôs</vt:lpstr>
      <vt:lpstr>Evolução das Garras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— Johann Goethe</vt:lpstr>
      <vt:lpstr>Nosso Time</vt:lpstr>
      <vt:lpstr>Obrigado!</vt:lpstr>
      <vt:lpstr>Apresentação personalizada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Tecnologia e Engenharia</dc:title>
  <dc:creator>Bruno Mendes Carvalho de Paula</dc:creator>
  <cp:lastModifiedBy>LEONARDO AUGUSTO MACHADO RENTE</cp:lastModifiedBy>
  <cp:revision>10</cp:revision>
  <dcterms:modified xsi:type="dcterms:W3CDTF">2022-10-26T13:06:37Z</dcterms:modified>
</cp:coreProperties>
</file>